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80" r:id="rId10"/>
    <p:sldId id="264" r:id="rId11"/>
    <p:sldId id="265" r:id="rId12"/>
    <p:sldId id="267" r:id="rId13"/>
    <p:sldId id="279" r:id="rId14"/>
  </p:sldIdLst>
  <p:sldSz cx="12192000" cy="6858000"/>
  <p:notesSz cx="6858000" cy="9144000"/>
  <p:embeddedFontLs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Microsoft Yahei" panose="020B0503020204020204" pitchFamily="34" charset="-122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CBE1783-0452-4879-A885-AF6E2F8CAE95}">
          <p14:sldIdLst>
            <p14:sldId id="256"/>
            <p14:sldId id="257"/>
            <p14:sldId id="258"/>
          </p14:sldIdLst>
        </p14:section>
        <p14:section name="Untitled Section" id="{DD8B6E89-1A6D-4F2E-9D32-53F2D4396464}">
          <p14:sldIdLst>
            <p14:sldId id="259"/>
            <p14:sldId id="260"/>
            <p14:sldId id="261"/>
            <p14:sldId id="262"/>
            <p14:sldId id="269"/>
            <p14:sldId id="280"/>
            <p14:sldId id="264"/>
            <p14:sldId id="265"/>
            <p14:sldId id="267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4660"/>
  </p:normalViewPr>
  <p:slideViewPr>
    <p:cSldViewPr snapToGrid="0">
      <p:cViewPr varScale="1">
        <p:scale>
          <a:sx n="93" d="100"/>
          <a:sy n="93" d="100"/>
        </p:scale>
        <p:origin x="31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6" name="Google Shape;76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9100364" y="6422314"/>
            <a:ext cx="7751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PPT模板下载：www.1ppt.com/moban/     行业PPT模板：www.1ppt.com/hangye/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节日PPT模板：www.1ppt.com/jieri/           PPT素材下载：www.1ppt.com/sucai/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PPT背景图片：www.1ppt.com/beijing/      PPT图表下载：www.1ppt.com/tubiao/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优秀PPT下载：www.1ppt.com/xiazai/        PPT教程： www.1ppt.com/powerpoint/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Word教程： www.1ppt.com/word/              Excel教程：www.1ppt.com/excel/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资料下载：www.1ppt.com/ziliao/                PPT课件下载：www.1ppt.com/kejian/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范文下载：www.1ppt.com/fanwen/             试卷下载：www.1ppt.com/shiti/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教案下载：www.1ppt.com/jiaoan/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字体下载：www.1ppt.com/ziti/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Guide/ArduinoUn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utorialspoint.com/arduino/arduino_password_protected_digital_safe.htm" TargetMode="External"/><Relationship Id="rId4" Type="http://schemas.openxmlformats.org/officeDocument/2006/relationships/hyperlink" Target="https://create.arduino.cc/projecthub/shubham-patel/how-to-make-a-digital-safe-with-arduino-2b10d6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5088108" y="3641269"/>
            <a:ext cx="5555810" cy="7327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 smtClean="0">
                <a:solidFill>
                  <a:srgbClr val="113F4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Skill Based project</a:t>
            </a:r>
            <a:endParaRPr sz="3200" dirty="0">
              <a:solidFill>
                <a:srgbClr val="113F4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4912517" y="1454339"/>
            <a:ext cx="7279483" cy="1404384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 smtClean="0">
                <a:solidFill>
                  <a:srgbClr val="113F4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 AND THINKING LAB (280406)</a:t>
            </a:r>
            <a:endParaRPr sz="4000" dirty="0">
              <a:solidFill>
                <a:srgbClr val="113F4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8088436" y="4604665"/>
            <a:ext cx="4045899" cy="142448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SUBMITTED BY-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Pratima Jadon(0901M211039)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Rudraksh Saraf(0901AM211046)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Sakshi Tandon(0901AM211048)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Siddhant Jain(0901AM211058)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Pragya Bhadoria(0901AM220D03)</a:t>
            </a:r>
            <a:endParaRPr sz="1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2286" y="4799296"/>
            <a:ext cx="2232454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Century Gothic" panose="020B0502020202020204" pitchFamily="34" charset="0"/>
              </a:rPr>
              <a:t>SUBMITTED T</a:t>
            </a:r>
            <a:r>
              <a:rPr lang="en-IN" b="1" dirty="0">
                <a:latin typeface="Century Gothic" panose="020B0502020202020204" pitchFamily="34" charset="0"/>
              </a:rPr>
              <a:t>O</a:t>
            </a:r>
            <a:r>
              <a:rPr lang="en-IN" dirty="0" smtClean="0">
                <a:latin typeface="Century Gothic" panose="020B0502020202020204" pitchFamily="34" charset="0"/>
              </a:rPr>
              <a:t>-</a:t>
            </a:r>
          </a:p>
          <a:p>
            <a:r>
              <a:rPr lang="en-IN" dirty="0" smtClean="0">
                <a:latin typeface="Century Gothic" panose="020B0502020202020204" pitchFamily="34" charset="0"/>
              </a:rPr>
              <a:t>Dr. Kritika Bansal</a:t>
            </a:r>
          </a:p>
          <a:p>
            <a:r>
              <a:rPr lang="en-IN" dirty="0" smtClean="0">
                <a:latin typeface="Century Gothic" panose="020B0502020202020204" pitchFamily="34" charset="0"/>
              </a:rPr>
              <a:t>Dr. Dhananjay Bisen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40476" y="165803"/>
            <a:ext cx="103879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MADHAV INSTITUTE OF TECHNOLOGY &amp; SCIENCE, GWALIOR (A Govt. Aided UGC Autonomous </a:t>
            </a:r>
          </a:p>
          <a:p>
            <a:pPr algn="ctr"/>
            <a:r>
              <a:rPr lang="en-US" b="1" dirty="0" smtClean="0"/>
              <a:t>&amp; </a:t>
            </a:r>
            <a:r>
              <a:rPr lang="en-US" b="1" dirty="0"/>
              <a:t>NAAC Accredited Institute Affiliated to RGPV, Bhopal) </a:t>
            </a:r>
            <a:endParaRPr lang="en-US" b="1" dirty="0" smtClean="0"/>
          </a:p>
          <a:p>
            <a:pPr algn="ctr"/>
            <a:r>
              <a:rPr lang="en-US" b="1" dirty="0" smtClean="0"/>
              <a:t>DEPARTMENT </a:t>
            </a:r>
            <a:r>
              <a:rPr lang="en-US" b="1" dirty="0"/>
              <a:t>OF INFORMATION TECHNOLOGY</a:t>
            </a:r>
            <a:endParaRPr lang="en-IN" b="1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775" y="72445"/>
            <a:ext cx="752003" cy="644988"/>
          </a:xfrm>
          <a:prstGeom prst="rect">
            <a:avLst/>
          </a:prstGeom>
          <a:solidFill>
            <a:schemeClr val="accent1"/>
          </a:solidFill>
          <a:extLst/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311;p20"/>
          <p:cNvGrpSpPr/>
          <p:nvPr/>
        </p:nvGrpSpPr>
        <p:grpSpPr>
          <a:xfrm>
            <a:off x="812818" y="815763"/>
            <a:ext cx="2975299" cy="572136"/>
            <a:chOff x="956666" y="3498086"/>
            <a:chExt cx="2975299" cy="572136"/>
          </a:xfrm>
        </p:grpSpPr>
        <p:sp>
          <p:nvSpPr>
            <p:cNvPr id="12" name="Google Shape;312;p20"/>
            <p:cNvSpPr txBox="1"/>
            <p:nvPr/>
          </p:nvSpPr>
          <p:spPr>
            <a:xfrm>
              <a:off x="1586451" y="3498086"/>
              <a:ext cx="23455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400" b="1" dirty="0" smtClean="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APPLICATIONS</a:t>
              </a:r>
              <a:endParaRPr sz="2400" b="1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" name="Google Shape;313;p20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" name="Google Shape;314;p20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5" name="Google Shape;302;p20"/>
          <p:cNvGrpSpPr/>
          <p:nvPr/>
        </p:nvGrpSpPr>
        <p:grpSpPr>
          <a:xfrm>
            <a:off x="878721" y="2766035"/>
            <a:ext cx="4207254" cy="2872916"/>
            <a:chOff x="1567491" y="2848860"/>
            <a:chExt cx="4507508" cy="2750806"/>
          </a:xfrm>
        </p:grpSpPr>
        <p:sp>
          <p:nvSpPr>
            <p:cNvPr id="16" name="Google Shape;303;p20"/>
            <p:cNvSpPr/>
            <p:nvPr/>
          </p:nvSpPr>
          <p:spPr>
            <a:xfrm>
              <a:off x="1567491" y="2848860"/>
              <a:ext cx="4507508" cy="492758"/>
            </a:xfrm>
            <a:prstGeom prst="roundRect">
              <a:avLst>
                <a:gd name="adj" fmla="val 20638"/>
              </a:avLst>
            </a:prstGeom>
            <a:solidFill>
              <a:srgbClr val="113F4E"/>
            </a:solidFill>
            <a:ln>
              <a:noFill/>
            </a:ln>
          </p:spPr>
          <p:txBody>
            <a:bodyPr spcFirstLastPara="1" wrap="square" lIns="182450" tIns="91225" rIns="182450" bIns="91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Google Shape;304;p20"/>
            <p:cNvSpPr/>
            <p:nvPr/>
          </p:nvSpPr>
          <p:spPr>
            <a:xfrm>
              <a:off x="1567491" y="3594266"/>
              <a:ext cx="4507508" cy="492758"/>
            </a:xfrm>
            <a:prstGeom prst="roundRect">
              <a:avLst>
                <a:gd name="adj" fmla="val 25274"/>
              </a:avLst>
            </a:prstGeom>
            <a:solidFill>
              <a:srgbClr val="55C0AF"/>
            </a:solidFill>
            <a:ln>
              <a:noFill/>
            </a:ln>
          </p:spPr>
          <p:txBody>
            <a:bodyPr spcFirstLastPara="1" wrap="square" lIns="182450" tIns="91225" rIns="182450" bIns="91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" name="Google Shape;305;p20"/>
            <p:cNvSpPr/>
            <p:nvPr/>
          </p:nvSpPr>
          <p:spPr>
            <a:xfrm>
              <a:off x="1567491" y="4343302"/>
              <a:ext cx="4507508" cy="492758"/>
            </a:xfrm>
            <a:prstGeom prst="roundRect">
              <a:avLst>
                <a:gd name="adj" fmla="val 25274"/>
              </a:avLst>
            </a:prstGeom>
            <a:solidFill>
              <a:srgbClr val="113F4E"/>
            </a:solidFill>
            <a:ln>
              <a:noFill/>
            </a:ln>
          </p:spPr>
          <p:txBody>
            <a:bodyPr spcFirstLastPara="1" wrap="square" lIns="182450" tIns="91225" rIns="182450" bIns="91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" name="Google Shape;306;p20"/>
            <p:cNvSpPr/>
            <p:nvPr/>
          </p:nvSpPr>
          <p:spPr>
            <a:xfrm>
              <a:off x="1567491" y="5106908"/>
              <a:ext cx="4507508" cy="492758"/>
            </a:xfrm>
            <a:prstGeom prst="roundRect">
              <a:avLst>
                <a:gd name="adj" fmla="val 26820"/>
              </a:avLst>
            </a:prstGeom>
            <a:solidFill>
              <a:srgbClr val="55C0AF"/>
            </a:solidFill>
            <a:ln>
              <a:noFill/>
            </a:ln>
          </p:spPr>
          <p:txBody>
            <a:bodyPr spcFirstLastPara="1" wrap="square" lIns="182450" tIns="91225" rIns="182450" bIns="912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" name="Google Shape;307;p20"/>
            <p:cNvSpPr txBox="1"/>
            <p:nvPr/>
          </p:nvSpPr>
          <p:spPr>
            <a:xfrm>
              <a:off x="1946626" y="2926311"/>
              <a:ext cx="4128373" cy="318271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Home Security</a:t>
              </a:r>
              <a:endParaRPr sz="1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" name="Google Shape;308;p20"/>
            <p:cNvSpPr txBox="1"/>
            <p:nvPr/>
          </p:nvSpPr>
          <p:spPr>
            <a:xfrm>
              <a:off x="1946626" y="3660636"/>
              <a:ext cx="4128373" cy="286898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Business Security</a:t>
              </a:r>
              <a:endParaRPr sz="1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" name="Google Shape;309;p20"/>
            <p:cNvSpPr txBox="1"/>
            <p:nvPr/>
          </p:nvSpPr>
          <p:spPr>
            <a:xfrm>
              <a:off x="1946626" y="4467727"/>
              <a:ext cx="4128373" cy="286898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Hotel Rooms</a:t>
              </a:r>
              <a:endParaRPr sz="1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" name="Google Shape;310;p20"/>
            <p:cNvSpPr txBox="1"/>
            <p:nvPr/>
          </p:nvSpPr>
          <p:spPr>
            <a:xfrm>
              <a:off x="1946626" y="5173277"/>
              <a:ext cx="4128373" cy="286898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Gun Safes ,Personal Lockers etc.</a:t>
              </a:r>
            </a:p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22"/>
          <p:cNvGrpSpPr/>
          <p:nvPr/>
        </p:nvGrpSpPr>
        <p:grpSpPr>
          <a:xfrm>
            <a:off x="509695" y="346206"/>
            <a:ext cx="3417381" cy="572136"/>
            <a:chOff x="956666" y="3498086"/>
            <a:chExt cx="3417381" cy="572136"/>
          </a:xfrm>
        </p:grpSpPr>
        <p:sp>
          <p:nvSpPr>
            <p:cNvPr id="350" name="Google Shape;350;p22"/>
            <p:cNvSpPr txBox="1"/>
            <p:nvPr/>
          </p:nvSpPr>
          <p:spPr>
            <a:xfrm>
              <a:off x="1598928" y="3498086"/>
              <a:ext cx="277511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800" b="1" dirty="0" smtClean="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BIBLIOGRAPHY</a:t>
              </a:r>
              <a:endParaRPr sz="2800" b="1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68411" y="1351005"/>
            <a:ext cx="108162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entury Gothic" panose="020B0502020202020204" pitchFamily="34" charset="0"/>
              </a:rPr>
              <a:t>Arduino. (2021). Arduino Uno. Retrieved from </a:t>
            </a:r>
            <a:r>
              <a:rPr lang="en-IN" dirty="0">
                <a:latin typeface="Century Gothic" panose="020B0502020202020204" pitchFamily="34" charset="0"/>
                <a:hlinkClick r:id="rId3"/>
              </a:rPr>
              <a:t>https://</a:t>
            </a:r>
            <a:r>
              <a:rPr lang="en-IN" dirty="0" smtClean="0">
                <a:latin typeface="Century Gothic" panose="020B0502020202020204" pitchFamily="34" charset="0"/>
                <a:hlinkClick r:id="rId3"/>
              </a:rPr>
              <a:t>www.arduino.cc/en/Guide/ArduinoUno</a:t>
            </a:r>
            <a:endParaRPr lang="en-IN" dirty="0" smtClean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entury Gothic" panose="020B0502020202020204" pitchFamily="34" charset="0"/>
              </a:rPr>
              <a:t>Patel, S. (2020). How to Make a Digital Safe with Arduino. Arduino Project Hub. Retrieved from </a:t>
            </a:r>
            <a:r>
              <a:rPr lang="en-IN" dirty="0">
                <a:latin typeface="Century Gothic" panose="020B0502020202020204" pitchFamily="34" charset="0"/>
                <a:hlinkClick r:id="rId4"/>
              </a:rPr>
              <a:t>https://</a:t>
            </a:r>
            <a:r>
              <a:rPr lang="en-IN" dirty="0" smtClean="0">
                <a:latin typeface="Century Gothic" panose="020B0502020202020204" pitchFamily="34" charset="0"/>
                <a:hlinkClick r:id="rId4"/>
              </a:rPr>
              <a:t>create.arduino.cc/projecthub/shubham-patel/how-to-make-a-digital-safe-with-arduino-2b10d6</a:t>
            </a:r>
            <a:endParaRPr lang="en-IN" dirty="0" smtClean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entury Gothic" panose="020B0502020202020204" pitchFamily="34" charset="0"/>
              </a:rPr>
              <a:t>Fergus, J. (2019). Digital Safe. In Arduino Project Handbook: 25 Practical Projects to Get You Started (pp. 86-92). San Francisco, CA: No Starch Press</a:t>
            </a:r>
            <a:r>
              <a:rPr lang="en-IN" dirty="0" smtClean="0">
                <a:latin typeface="Century Gothic" panose="020B0502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entury Gothic" panose="020B0502020202020204" pitchFamily="34" charset="0"/>
              </a:rPr>
              <a:t>Huang, J., Zhang, H., &amp; He, L. (2020). A Digital Safe System Based on Arduino. Journal of Physics: Conference Series, 1659(1), 012053. </a:t>
            </a:r>
            <a:r>
              <a:rPr lang="en-IN" dirty="0" err="1">
                <a:latin typeface="Century Gothic" panose="020B0502020202020204" pitchFamily="34" charset="0"/>
              </a:rPr>
              <a:t>doi</a:t>
            </a:r>
            <a:r>
              <a:rPr lang="en-IN" dirty="0">
                <a:latin typeface="Century Gothic" panose="020B0502020202020204" pitchFamily="34" charset="0"/>
              </a:rPr>
              <a:t>: </a:t>
            </a:r>
            <a:r>
              <a:rPr lang="en-IN" dirty="0" smtClean="0">
                <a:latin typeface="Century Gothic" panose="020B0502020202020204" pitchFamily="34" charset="0"/>
              </a:rPr>
              <a:t>10.1088/1742-6596/1659/1/012053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latin typeface="Century Gothic" panose="020B0502020202020204" pitchFamily="34" charset="0"/>
              </a:rPr>
              <a:t>Banzi</a:t>
            </a:r>
            <a:r>
              <a:rPr lang="en-IN" dirty="0">
                <a:latin typeface="Century Gothic" panose="020B0502020202020204" pitchFamily="34" charset="0"/>
              </a:rPr>
              <a:t>, M. (2011). Getting Started with Arduino (2nd ed.). Sebastopol, CA: O'Reilly Media, Inc</a:t>
            </a:r>
            <a:r>
              <a:rPr lang="en-IN" dirty="0" smtClean="0">
                <a:latin typeface="Century Gothic" panose="020B0502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entury Gothic" panose="020B0502020202020204" pitchFamily="34" charset="0"/>
              </a:rPr>
              <a:t> Singh, A. (2019). Development of a Digital Safe Using Arduino Microcontroller. International Journal of Innovative Technology and Exploring Engineering, 8(11), 678-682. </a:t>
            </a:r>
            <a:r>
              <a:rPr lang="en-IN" dirty="0" err="1">
                <a:latin typeface="Century Gothic" panose="020B0502020202020204" pitchFamily="34" charset="0"/>
              </a:rPr>
              <a:t>doi</a:t>
            </a:r>
            <a:r>
              <a:rPr lang="en-IN" dirty="0">
                <a:latin typeface="Century Gothic" panose="020B0502020202020204" pitchFamily="34" charset="0"/>
              </a:rPr>
              <a:t>: </a:t>
            </a:r>
            <a:r>
              <a:rPr lang="en-IN" dirty="0" smtClean="0">
                <a:latin typeface="Century Gothic" panose="020B0502020202020204" pitchFamily="34" charset="0"/>
              </a:rPr>
              <a:t>10.35940/ijitee.L1137.1181119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entury Gothic" panose="020B0502020202020204" pitchFamily="34" charset="0"/>
              </a:rPr>
              <a:t>TutorialsPoint. (2021). Arduino - Password Protected Digital Safe. Retrieved from </a:t>
            </a:r>
            <a:r>
              <a:rPr lang="en-IN" dirty="0">
                <a:latin typeface="Century Gothic" panose="020B0502020202020204" pitchFamily="34" charset="0"/>
                <a:hlinkClick r:id="rId5"/>
              </a:rPr>
              <a:t>https://</a:t>
            </a:r>
            <a:r>
              <a:rPr lang="en-IN" dirty="0" smtClean="0">
                <a:latin typeface="Century Gothic" panose="020B0502020202020204" pitchFamily="34" charset="0"/>
                <a:hlinkClick r:id="rId5"/>
              </a:rPr>
              <a:t>www.tutorialspoint.com/arduino/arduino_password_protected_digital_safe.htm</a:t>
            </a:r>
            <a:endParaRPr lang="en-IN" dirty="0" smtClean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entury Gothic" panose="020B0502020202020204" pitchFamily="34" charset="0"/>
              </a:rPr>
              <a:t>Arduino Forum. (2021). Digital Safe with Servo and Keypad. Retrieved from </a:t>
            </a:r>
            <a:r>
              <a:rPr lang="en-IN" sz="1200" dirty="0">
                <a:solidFill>
                  <a:srgbClr val="0462C1"/>
                </a:solidFill>
                <a:latin typeface="Century Gothic" panose="020B0502020202020204" pitchFamily="34" charset="0"/>
              </a:rPr>
              <a:t>https://forum.arduino.cc/t/digital-safe-with-servo-and-keypad/546604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24"/>
          <p:cNvGrpSpPr/>
          <p:nvPr/>
        </p:nvGrpSpPr>
        <p:grpSpPr>
          <a:xfrm flipH="1">
            <a:off x="848496" y="1128112"/>
            <a:ext cx="107119" cy="1354134"/>
            <a:chOff x="6281848" y="2177551"/>
            <a:chExt cx="0" cy="2109879"/>
          </a:xfrm>
        </p:grpSpPr>
        <p:cxnSp>
          <p:nvCxnSpPr>
            <p:cNvPr id="398" name="Google Shape;398;p24"/>
            <p:cNvCxnSpPr/>
            <p:nvPr/>
          </p:nvCxnSpPr>
          <p:spPr>
            <a:xfrm>
              <a:off x="6281848" y="2177551"/>
              <a:ext cx="0" cy="861807"/>
            </a:xfrm>
            <a:prstGeom prst="straightConnector1">
              <a:avLst/>
            </a:prstGeom>
            <a:noFill/>
            <a:ln w="38100" cap="flat" cmpd="sng">
              <a:solidFill>
                <a:srgbClr val="113F4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" name="Google Shape;399;p24"/>
            <p:cNvCxnSpPr/>
            <p:nvPr/>
          </p:nvCxnSpPr>
          <p:spPr>
            <a:xfrm>
              <a:off x="6281848" y="3425623"/>
              <a:ext cx="0" cy="861807"/>
            </a:xfrm>
            <a:prstGeom prst="straightConnector1">
              <a:avLst/>
            </a:prstGeom>
            <a:noFill/>
            <a:ln w="38100" cap="flat" cmpd="sng">
              <a:solidFill>
                <a:srgbClr val="55C0A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7" name="Google Shape;407;p24"/>
          <p:cNvSpPr/>
          <p:nvPr/>
        </p:nvSpPr>
        <p:spPr>
          <a:xfrm>
            <a:off x="10096254" y="640746"/>
            <a:ext cx="1843088" cy="1841500"/>
          </a:xfrm>
          <a:custGeom>
            <a:avLst/>
            <a:gdLst/>
            <a:ahLst/>
            <a:cxnLst/>
            <a:rect l="l" t="t" r="r" b="b"/>
            <a:pathLst>
              <a:path w="1708" h="1708" extrusionOk="0">
                <a:moveTo>
                  <a:pt x="997" y="172"/>
                </a:moveTo>
                <a:cubicBezTo>
                  <a:pt x="1083" y="190"/>
                  <a:pt x="1163" y="224"/>
                  <a:pt x="1234" y="270"/>
                </a:cubicBezTo>
                <a:lnTo>
                  <a:pt x="1356" y="149"/>
                </a:lnTo>
                <a:lnTo>
                  <a:pt x="1559" y="352"/>
                </a:lnTo>
                <a:lnTo>
                  <a:pt x="1437" y="473"/>
                </a:lnTo>
                <a:cubicBezTo>
                  <a:pt x="1484" y="544"/>
                  <a:pt x="1517" y="624"/>
                  <a:pt x="1535" y="710"/>
                </a:cubicBezTo>
                <a:lnTo>
                  <a:pt x="1708" y="710"/>
                </a:lnTo>
                <a:lnTo>
                  <a:pt x="1708" y="997"/>
                </a:lnTo>
                <a:lnTo>
                  <a:pt x="1535" y="997"/>
                </a:lnTo>
                <a:cubicBezTo>
                  <a:pt x="1517" y="1083"/>
                  <a:pt x="1484" y="1163"/>
                  <a:pt x="1437" y="1234"/>
                </a:cubicBezTo>
                <a:lnTo>
                  <a:pt x="1559" y="1356"/>
                </a:lnTo>
                <a:lnTo>
                  <a:pt x="1356" y="1559"/>
                </a:lnTo>
                <a:lnTo>
                  <a:pt x="1234" y="1437"/>
                </a:lnTo>
                <a:cubicBezTo>
                  <a:pt x="1163" y="1484"/>
                  <a:pt x="1083" y="1517"/>
                  <a:pt x="997" y="1535"/>
                </a:cubicBezTo>
                <a:lnTo>
                  <a:pt x="997" y="1708"/>
                </a:lnTo>
                <a:lnTo>
                  <a:pt x="710" y="1708"/>
                </a:lnTo>
                <a:lnTo>
                  <a:pt x="710" y="1535"/>
                </a:lnTo>
                <a:cubicBezTo>
                  <a:pt x="624" y="1517"/>
                  <a:pt x="544" y="1484"/>
                  <a:pt x="473" y="1437"/>
                </a:cubicBezTo>
                <a:lnTo>
                  <a:pt x="352" y="1559"/>
                </a:lnTo>
                <a:lnTo>
                  <a:pt x="149" y="1356"/>
                </a:lnTo>
                <a:lnTo>
                  <a:pt x="270" y="1234"/>
                </a:lnTo>
                <a:cubicBezTo>
                  <a:pt x="224" y="1163"/>
                  <a:pt x="190" y="1083"/>
                  <a:pt x="172" y="997"/>
                </a:cubicBezTo>
                <a:lnTo>
                  <a:pt x="0" y="997"/>
                </a:lnTo>
                <a:lnTo>
                  <a:pt x="0" y="710"/>
                </a:lnTo>
                <a:lnTo>
                  <a:pt x="172" y="710"/>
                </a:lnTo>
                <a:cubicBezTo>
                  <a:pt x="190" y="624"/>
                  <a:pt x="224" y="544"/>
                  <a:pt x="270" y="473"/>
                </a:cubicBezTo>
                <a:lnTo>
                  <a:pt x="149" y="352"/>
                </a:lnTo>
                <a:lnTo>
                  <a:pt x="352" y="149"/>
                </a:lnTo>
                <a:lnTo>
                  <a:pt x="473" y="270"/>
                </a:lnTo>
                <a:cubicBezTo>
                  <a:pt x="544" y="224"/>
                  <a:pt x="624" y="190"/>
                  <a:pt x="710" y="172"/>
                </a:cubicBezTo>
                <a:lnTo>
                  <a:pt x="710" y="0"/>
                </a:lnTo>
                <a:lnTo>
                  <a:pt x="997" y="0"/>
                </a:lnTo>
                <a:lnTo>
                  <a:pt x="997" y="172"/>
                </a:lnTo>
                <a:close/>
                <a:moveTo>
                  <a:pt x="854" y="366"/>
                </a:moveTo>
                <a:cubicBezTo>
                  <a:pt x="1123" y="366"/>
                  <a:pt x="1342" y="584"/>
                  <a:pt x="1342" y="854"/>
                </a:cubicBezTo>
                <a:cubicBezTo>
                  <a:pt x="1342" y="1123"/>
                  <a:pt x="1123" y="1342"/>
                  <a:pt x="854" y="1342"/>
                </a:cubicBezTo>
                <a:cubicBezTo>
                  <a:pt x="584" y="1342"/>
                  <a:pt x="366" y="1123"/>
                  <a:pt x="366" y="854"/>
                </a:cubicBezTo>
                <a:cubicBezTo>
                  <a:pt x="366" y="584"/>
                  <a:pt x="584" y="366"/>
                  <a:pt x="854" y="366"/>
                </a:cubicBezTo>
                <a:close/>
                <a:moveTo>
                  <a:pt x="854" y="493"/>
                </a:moveTo>
                <a:cubicBezTo>
                  <a:pt x="1053" y="493"/>
                  <a:pt x="1215" y="655"/>
                  <a:pt x="1215" y="854"/>
                </a:cubicBezTo>
                <a:cubicBezTo>
                  <a:pt x="1215" y="1053"/>
                  <a:pt x="1053" y="1215"/>
                  <a:pt x="854" y="1215"/>
                </a:cubicBezTo>
                <a:cubicBezTo>
                  <a:pt x="655" y="1215"/>
                  <a:pt x="493" y="1053"/>
                  <a:pt x="493" y="854"/>
                </a:cubicBezTo>
                <a:cubicBezTo>
                  <a:pt x="493" y="655"/>
                  <a:pt x="655" y="493"/>
                  <a:pt x="854" y="493"/>
                </a:cubicBezTo>
                <a:close/>
                <a:moveTo>
                  <a:pt x="854" y="650"/>
                </a:moveTo>
                <a:cubicBezTo>
                  <a:pt x="966" y="650"/>
                  <a:pt x="1058" y="741"/>
                  <a:pt x="1058" y="854"/>
                </a:cubicBezTo>
                <a:cubicBezTo>
                  <a:pt x="1058" y="966"/>
                  <a:pt x="966" y="1058"/>
                  <a:pt x="854" y="1058"/>
                </a:cubicBezTo>
                <a:cubicBezTo>
                  <a:pt x="741" y="1058"/>
                  <a:pt x="650" y="966"/>
                  <a:pt x="650" y="854"/>
                </a:cubicBezTo>
                <a:cubicBezTo>
                  <a:pt x="650" y="741"/>
                  <a:pt x="741" y="650"/>
                  <a:pt x="854" y="650"/>
                </a:cubicBezTo>
                <a:close/>
              </a:path>
            </a:pathLst>
          </a:custGeom>
          <a:solidFill>
            <a:srgbClr val="113F4E"/>
          </a:solidFill>
          <a:ln>
            <a:noFill/>
          </a:ln>
        </p:spPr>
        <p:txBody>
          <a:bodyPr spcFirstLastPara="1" wrap="square" lIns="72550" tIns="36275" rIns="72550" bIns="3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8" name="Google Shape;408;p24"/>
          <p:cNvSpPr/>
          <p:nvPr/>
        </p:nvSpPr>
        <p:spPr>
          <a:xfrm>
            <a:off x="8482561" y="2636380"/>
            <a:ext cx="2535237" cy="2535237"/>
          </a:xfrm>
          <a:custGeom>
            <a:avLst/>
            <a:gdLst/>
            <a:ahLst/>
            <a:cxnLst/>
            <a:rect l="l" t="t" r="r" b="b"/>
            <a:pathLst>
              <a:path w="1708" h="1708" extrusionOk="0">
                <a:moveTo>
                  <a:pt x="997" y="172"/>
                </a:moveTo>
                <a:cubicBezTo>
                  <a:pt x="1083" y="190"/>
                  <a:pt x="1163" y="224"/>
                  <a:pt x="1234" y="270"/>
                </a:cubicBezTo>
                <a:lnTo>
                  <a:pt x="1356" y="149"/>
                </a:lnTo>
                <a:lnTo>
                  <a:pt x="1559" y="352"/>
                </a:lnTo>
                <a:lnTo>
                  <a:pt x="1437" y="473"/>
                </a:lnTo>
                <a:cubicBezTo>
                  <a:pt x="1484" y="544"/>
                  <a:pt x="1517" y="624"/>
                  <a:pt x="1535" y="710"/>
                </a:cubicBezTo>
                <a:lnTo>
                  <a:pt x="1708" y="710"/>
                </a:lnTo>
                <a:lnTo>
                  <a:pt x="1708" y="997"/>
                </a:lnTo>
                <a:lnTo>
                  <a:pt x="1535" y="997"/>
                </a:lnTo>
                <a:cubicBezTo>
                  <a:pt x="1517" y="1083"/>
                  <a:pt x="1484" y="1163"/>
                  <a:pt x="1437" y="1234"/>
                </a:cubicBezTo>
                <a:lnTo>
                  <a:pt x="1559" y="1356"/>
                </a:lnTo>
                <a:lnTo>
                  <a:pt x="1356" y="1559"/>
                </a:lnTo>
                <a:lnTo>
                  <a:pt x="1234" y="1437"/>
                </a:lnTo>
                <a:cubicBezTo>
                  <a:pt x="1163" y="1484"/>
                  <a:pt x="1083" y="1517"/>
                  <a:pt x="997" y="1535"/>
                </a:cubicBezTo>
                <a:lnTo>
                  <a:pt x="997" y="1708"/>
                </a:lnTo>
                <a:lnTo>
                  <a:pt x="710" y="1708"/>
                </a:lnTo>
                <a:lnTo>
                  <a:pt x="710" y="1535"/>
                </a:lnTo>
                <a:cubicBezTo>
                  <a:pt x="624" y="1517"/>
                  <a:pt x="544" y="1484"/>
                  <a:pt x="473" y="1437"/>
                </a:cubicBezTo>
                <a:lnTo>
                  <a:pt x="352" y="1559"/>
                </a:lnTo>
                <a:lnTo>
                  <a:pt x="149" y="1356"/>
                </a:lnTo>
                <a:lnTo>
                  <a:pt x="270" y="1234"/>
                </a:lnTo>
                <a:cubicBezTo>
                  <a:pt x="224" y="1163"/>
                  <a:pt x="190" y="1083"/>
                  <a:pt x="172" y="997"/>
                </a:cubicBezTo>
                <a:lnTo>
                  <a:pt x="0" y="997"/>
                </a:lnTo>
                <a:lnTo>
                  <a:pt x="0" y="710"/>
                </a:lnTo>
                <a:lnTo>
                  <a:pt x="172" y="710"/>
                </a:lnTo>
                <a:cubicBezTo>
                  <a:pt x="190" y="624"/>
                  <a:pt x="224" y="544"/>
                  <a:pt x="270" y="473"/>
                </a:cubicBezTo>
                <a:lnTo>
                  <a:pt x="149" y="352"/>
                </a:lnTo>
                <a:lnTo>
                  <a:pt x="352" y="149"/>
                </a:lnTo>
                <a:lnTo>
                  <a:pt x="473" y="270"/>
                </a:lnTo>
                <a:cubicBezTo>
                  <a:pt x="544" y="224"/>
                  <a:pt x="624" y="190"/>
                  <a:pt x="710" y="172"/>
                </a:cubicBezTo>
                <a:lnTo>
                  <a:pt x="710" y="0"/>
                </a:lnTo>
                <a:lnTo>
                  <a:pt x="997" y="0"/>
                </a:lnTo>
                <a:lnTo>
                  <a:pt x="997" y="172"/>
                </a:lnTo>
                <a:close/>
                <a:moveTo>
                  <a:pt x="854" y="366"/>
                </a:moveTo>
                <a:cubicBezTo>
                  <a:pt x="1123" y="366"/>
                  <a:pt x="1342" y="584"/>
                  <a:pt x="1342" y="854"/>
                </a:cubicBezTo>
                <a:cubicBezTo>
                  <a:pt x="1342" y="1123"/>
                  <a:pt x="1123" y="1342"/>
                  <a:pt x="854" y="1342"/>
                </a:cubicBezTo>
                <a:cubicBezTo>
                  <a:pt x="584" y="1342"/>
                  <a:pt x="366" y="1123"/>
                  <a:pt x="366" y="854"/>
                </a:cubicBezTo>
                <a:cubicBezTo>
                  <a:pt x="366" y="584"/>
                  <a:pt x="584" y="366"/>
                  <a:pt x="854" y="366"/>
                </a:cubicBezTo>
                <a:close/>
                <a:moveTo>
                  <a:pt x="854" y="493"/>
                </a:moveTo>
                <a:cubicBezTo>
                  <a:pt x="1053" y="493"/>
                  <a:pt x="1215" y="655"/>
                  <a:pt x="1215" y="854"/>
                </a:cubicBezTo>
                <a:cubicBezTo>
                  <a:pt x="1215" y="1053"/>
                  <a:pt x="1053" y="1215"/>
                  <a:pt x="854" y="1215"/>
                </a:cubicBezTo>
                <a:cubicBezTo>
                  <a:pt x="655" y="1215"/>
                  <a:pt x="493" y="1053"/>
                  <a:pt x="493" y="854"/>
                </a:cubicBezTo>
                <a:cubicBezTo>
                  <a:pt x="493" y="655"/>
                  <a:pt x="655" y="493"/>
                  <a:pt x="854" y="493"/>
                </a:cubicBezTo>
                <a:close/>
                <a:moveTo>
                  <a:pt x="854" y="650"/>
                </a:moveTo>
                <a:cubicBezTo>
                  <a:pt x="966" y="650"/>
                  <a:pt x="1058" y="741"/>
                  <a:pt x="1058" y="854"/>
                </a:cubicBezTo>
                <a:cubicBezTo>
                  <a:pt x="1058" y="966"/>
                  <a:pt x="966" y="1058"/>
                  <a:pt x="854" y="1058"/>
                </a:cubicBezTo>
                <a:cubicBezTo>
                  <a:pt x="741" y="1058"/>
                  <a:pt x="650" y="966"/>
                  <a:pt x="650" y="854"/>
                </a:cubicBezTo>
                <a:cubicBezTo>
                  <a:pt x="650" y="741"/>
                  <a:pt x="741" y="650"/>
                  <a:pt x="854" y="650"/>
                </a:cubicBezTo>
                <a:close/>
              </a:path>
            </a:pathLst>
          </a:custGeom>
          <a:solidFill>
            <a:srgbClr val="113F4E"/>
          </a:solidFill>
          <a:ln>
            <a:noFill/>
          </a:ln>
        </p:spPr>
        <p:txBody>
          <a:bodyPr spcFirstLastPara="1" wrap="square" lIns="72550" tIns="36275" rIns="72550" bIns="3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9" name="Google Shape;409;p24"/>
          <p:cNvSpPr/>
          <p:nvPr/>
        </p:nvSpPr>
        <p:spPr>
          <a:xfrm>
            <a:off x="8291135" y="975855"/>
            <a:ext cx="1660525" cy="1660525"/>
          </a:xfrm>
          <a:custGeom>
            <a:avLst/>
            <a:gdLst/>
            <a:ahLst/>
            <a:cxnLst/>
            <a:rect l="l" t="t" r="r" b="b"/>
            <a:pathLst>
              <a:path w="1708" h="1708" extrusionOk="0">
                <a:moveTo>
                  <a:pt x="997" y="172"/>
                </a:moveTo>
                <a:cubicBezTo>
                  <a:pt x="1083" y="190"/>
                  <a:pt x="1163" y="224"/>
                  <a:pt x="1234" y="270"/>
                </a:cubicBezTo>
                <a:lnTo>
                  <a:pt x="1356" y="149"/>
                </a:lnTo>
                <a:lnTo>
                  <a:pt x="1559" y="352"/>
                </a:lnTo>
                <a:lnTo>
                  <a:pt x="1437" y="473"/>
                </a:lnTo>
                <a:cubicBezTo>
                  <a:pt x="1484" y="544"/>
                  <a:pt x="1517" y="624"/>
                  <a:pt x="1535" y="710"/>
                </a:cubicBezTo>
                <a:lnTo>
                  <a:pt x="1708" y="710"/>
                </a:lnTo>
                <a:lnTo>
                  <a:pt x="1708" y="997"/>
                </a:lnTo>
                <a:lnTo>
                  <a:pt x="1535" y="997"/>
                </a:lnTo>
                <a:cubicBezTo>
                  <a:pt x="1517" y="1083"/>
                  <a:pt x="1484" y="1163"/>
                  <a:pt x="1437" y="1234"/>
                </a:cubicBezTo>
                <a:lnTo>
                  <a:pt x="1559" y="1356"/>
                </a:lnTo>
                <a:lnTo>
                  <a:pt x="1356" y="1559"/>
                </a:lnTo>
                <a:lnTo>
                  <a:pt x="1234" y="1437"/>
                </a:lnTo>
                <a:cubicBezTo>
                  <a:pt x="1163" y="1484"/>
                  <a:pt x="1083" y="1517"/>
                  <a:pt x="997" y="1535"/>
                </a:cubicBezTo>
                <a:lnTo>
                  <a:pt x="997" y="1708"/>
                </a:lnTo>
                <a:lnTo>
                  <a:pt x="710" y="1708"/>
                </a:lnTo>
                <a:lnTo>
                  <a:pt x="710" y="1535"/>
                </a:lnTo>
                <a:cubicBezTo>
                  <a:pt x="624" y="1517"/>
                  <a:pt x="544" y="1484"/>
                  <a:pt x="473" y="1437"/>
                </a:cubicBezTo>
                <a:lnTo>
                  <a:pt x="352" y="1559"/>
                </a:lnTo>
                <a:lnTo>
                  <a:pt x="149" y="1356"/>
                </a:lnTo>
                <a:lnTo>
                  <a:pt x="270" y="1234"/>
                </a:lnTo>
                <a:cubicBezTo>
                  <a:pt x="224" y="1163"/>
                  <a:pt x="190" y="1083"/>
                  <a:pt x="172" y="997"/>
                </a:cubicBezTo>
                <a:lnTo>
                  <a:pt x="0" y="997"/>
                </a:lnTo>
                <a:lnTo>
                  <a:pt x="0" y="710"/>
                </a:lnTo>
                <a:lnTo>
                  <a:pt x="172" y="710"/>
                </a:lnTo>
                <a:cubicBezTo>
                  <a:pt x="190" y="624"/>
                  <a:pt x="224" y="544"/>
                  <a:pt x="270" y="473"/>
                </a:cubicBezTo>
                <a:lnTo>
                  <a:pt x="149" y="352"/>
                </a:lnTo>
                <a:lnTo>
                  <a:pt x="352" y="149"/>
                </a:lnTo>
                <a:lnTo>
                  <a:pt x="473" y="270"/>
                </a:lnTo>
                <a:cubicBezTo>
                  <a:pt x="544" y="224"/>
                  <a:pt x="624" y="190"/>
                  <a:pt x="710" y="172"/>
                </a:cubicBezTo>
                <a:lnTo>
                  <a:pt x="710" y="0"/>
                </a:lnTo>
                <a:lnTo>
                  <a:pt x="997" y="0"/>
                </a:lnTo>
                <a:lnTo>
                  <a:pt x="997" y="172"/>
                </a:lnTo>
                <a:close/>
                <a:moveTo>
                  <a:pt x="854" y="366"/>
                </a:moveTo>
                <a:cubicBezTo>
                  <a:pt x="1123" y="366"/>
                  <a:pt x="1342" y="584"/>
                  <a:pt x="1342" y="854"/>
                </a:cubicBezTo>
                <a:cubicBezTo>
                  <a:pt x="1342" y="1123"/>
                  <a:pt x="1123" y="1342"/>
                  <a:pt x="854" y="1342"/>
                </a:cubicBezTo>
                <a:cubicBezTo>
                  <a:pt x="584" y="1342"/>
                  <a:pt x="366" y="1123"/>
                  <a:pt x="366" y="854"/>
                </a:cubicBezTo>
                <a:cubicBezTo>
                  <a:pt x="366" y="584"/>
                  <a:pt x="584" y="366"/>
                  <a:pt x="854" y="366"/>
                </a:cubicBezTo>
                <a:close/>
                <a:moveTo>
                  <a:pt x="854" y="493"/>
                </a:moveTo>
                <a:cubicBezTo>
                  <a:pt x="1053" y="493"/>
                  <a:pt x="1215" y="655"/>
                  <a:pt x="1215" y="854"/>
                </a:cubicBezTo>
                <a:cubicBezTo>
                  <a:pt x="1215" y="1053"/>
                  <a:pt x="1053" y="1215"/>
                  <a:pt x="854" y="1215"/>
                </a:cubicBezTo>
                <a:cubicBezTo>
                  <a:pt x="655" y="1215"/>
                  <a:pt x="493" y="1053"/>
                  <a:pt x="493" y="854"/>
                </a:cubicBezTo>
                <a:cubicBezTo>
                  <a:pt x="493" y="655"/>
                  <a:pt x="655" y="493"/>
                  <a:pt x="854" y="493"/>
                </a:cubicBezTo>
                <a:close/>
                <a:moveTo>
                  <a:pt x="854" y="650"/>
                </a:moveTo>
                <a:cubicBezTo>
                  <a:pt x="966" y="650"/>
                  <a:pt x="1058" y="741"/>
                  <a:pt x="1058" y="854"/>
                </a:cubicBezTo>
                <a:cubicBezTo>
                  <a:pt x="1058" y="966"/>
                  <a:pt x="966" y="1058"/>
                  <a:pt x="854" y="1058"/>
                </a:cubicBezTo>
                <a:cubicBezTo>
                  <a:pt x="741" y="1058"/>
                  <a:pt x="650" y="966"/>
                  <a:pt x="650" y="854"/>
                </a:cubicBezTo>
                <a:cubicBezTo>
                  <a:pt x="650" y="741"/>
                  <a:pt x="741" y="650"/>
                  <a:pt x="854" y="650"/>
                </a:cubicBezTo>
                <a:close/>
              </a:path>
            </a:pathLst>
          </a:custGeom>
          <a:solidFill>
            <a:srgbClr val="55C0AF"/>
          </a:solidFill>
          <a:ln>
            <a:noFill/>
          </a:ln>
        </p:spPr>
        <p:txBody>
          <a:bodyPr spcFirstLastPara="1" wrap="square" lIns="72550" tIns="36275" rIns="72550" bIns="3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0" name="Google Shape;410;p24"/>
          <p:cNvSpPr/>
          <p:nvPr/>
        </p:nvSpPr>
        <p:spPr>
          <a:xfrm>
            <a:off x="10825073" y="2540163"/>
            <a:ext cx="1103460" cy="1103460"/>
          </a:xfrm>
          <a:custGeom>
            <a:avLst/>
            <a:gdLst/>
            <a:ahLst/>
            <a:cxnLst/>
            <a:rect l="l" t="t" r="r" b="b"/>
            <a:pathLst>
              <a:path w="1708" h="1708" extrusionOk="0">
                <a:moveTo>
                  <a:pt x="997" y="172"/>
                </a:moveTo>
                <a:cubicBezTo>
                  <a:pt x="1083" y="190"/>
                  <a:pt x="1163" y="224"/>
                  <a:pt x="1234" y="270"/>
                </a:cubicBezTo>
                <a:lnTo>
                  <a:pt x="1356" y="149"/>
                </a:lnTo>
                <a:lnTo>
                  <a:pt x="1559" y="352"/>
                </a:lnTo>
                <a:lnTo>
                  <a:pt x="1437" y="473"/>
                </a:lnTo>
                <a:cubicBezTo>
                  <a:pt x="1484" y="544"/>
                  <a:pt x="1517" y="624"/>
                  <a:pt x="1535" y="710"/>
                </a:cubicBezTo>
                <a:lnTo>
                  <a:pt x="1708" y="710"/>
                </a:lnTo>
                <a:lnTo>
                  <a:pt x="1708" y="997"/>
                </a:lnTo>
                <a:lnTo>
                  <a:pt x="1535" y="997"/>
                </a:lnTo>
                <a:cubicBezTo>
                  <a:pt x="1517" y="1083"/>
                  <a:pt x="1484" y="1163"/>
                  <a:pt x="1437" y="1234"/>
                </a:cubicBezTo>
                <a:lnTo>
                  <a:pt x="1559" y="1356"/>
                </a:lnTo>
                <a:lnTo>
                  <a:pt x="1356" y="1559"/>
                </a:lnTo>
                <a:lnTo>
                  <a:pt x="1234" y="1437"/>
                </a:lnTo>
                <a:cubicBezTo>
                  <a:pt x="1163" y="1484"/>
                  <a:pt x="1083" y="1517"/>
                  <a:pt x="997" y="1535"/>
                </a:cubicBezTo>
                <a:lnTo>
                  <a:pt x="997" y="1708"/>
                </a:lnTo>
                <a:lnTo>
                  <a:pt x="710" y="1708"/>
                </a:lnTo>
                <a:lnTo>
                  <a:pt x="710" y="1535"/>
                </a:lnTo>
                <a:cubicBezTo>
                  <a:pt x="624" y="1517"/>
                  <a:pt x="544" y="1484"/>
                  <a:pt x="473" y="1437"/>
                </a:cubicBezTo>
                <a:lnTo>
                  <a:pt x="352" y="1559"/>
                </a:lnTo>
                <a:lnTo>
                  <a:pt x="149" y="1356"/>
                </a:lnTo>
                <a:lnTo>
                  <a:pt x="270" y="1234"/>
                </a:lnTo>
                <a:cubicBezTo>
                  <a:pt x="224" y="1163"/>
                  <a:pt x="190" y="1083"/>
                  <a:pt x="172" y="997"/>
                </a:cubicBezTo>
                <a:lnTo>
                  <a:pt x="0" y="997"/>
                </a:lnTo>
                <a:lnTo>
                  <a:pt x="0" y="710"/>
                </a:lnTo>
                <a:lnTo>
                  <a:pt x="172" y="710"/>
                </a:lnTo>
                <a:cubicBezTo>
                  <a:pt x="190" y="624"/>
                  <a:pt x="224" y="544"/>
                  <a:pt x="270" y="473"/>
                </a:cubicBezTo>
                <a:lnTo>
                  <a:pt x="149" y="352"/>
                </a:lnTo>
                <a:lnTo>
                  <a:pt x="352" y="149"/>
                </a:lnTo>
                <a:lnTo>
                  <a:pt x="473" y="270"/>
                </a:lnTo>
                <a:cubicBezTo>
                  <a:pt x="544" y="224"/>
                  <a:pt x="624" y="190"/>
                  <a:pt x="710" y="172"/>
                </a:cubicBezTo>
                <a:lnTo>
                  <a:pt x="710" y="0"/>
                </a:lnTo>
                <a:lnTo>
                  <a:pt x="997" y="0"/>
                </a:lnTo>
                <a:lnTo>
                  <a:pt x="997" y="172"/>
                </a:lnTo>
                <a:close/>
                <a:moveTo>
                  <a:pt x="854" y="366"/>
                </a:moveTo>
                <a:cubicBezTo>
                  <a:pt x="1123" y="366"/>
                  <a:pt x="1342" y="584"/>
                  <a:pt x="1342" y="854"/>
                </a:cubicBezTo>
                <a:cubicBezTo>
                  <a:pt x="1342" y="1123"/>
                  <a:pt x="1123" y="1342"/>
                  <a:pt x="854" y="1342"/>
                </a:cubicBezTo>
                <a:cubicBezTo>
                  <a:pt x="584" y="1342"/>
                  <a:pt x="366" y="1123"/>
                  <a:pt x="366" y="854"/>
                </a:cubicBezTo>
                <a:cubicBezTo>
                  <a:pt x="366" y="584"/>
                  <a:pt x="584" y="366"/>
                  <a:pt x="854" y="366"/>
                </a:cubicBezTo>
                <a:close/>
                <a:moveTo>
                  <a:pt x="854" y="493"/>
                </a:moveTo>
                <a:cubicBezTo>
                  <a:pt x="1053" y="493"/>
                  <a:pt x="1215" y="655"/>
                  <a:pt x="1215" y="854"/>
                </a:cubicBezTo>
                <a:cubicBezTo>
                  <a:pt x="1215" y="1053"/>
                  <a:pt x="1053" y="1215"/>
                  <a:pt x="854" y="1215"/>
                </a:cubicBezTo>
                <a:cubicBezTo>
                  <a:pt x="655" y="1215"/>
                  <a:pt x="493" y="1053"/>
                  <a:pt x="493" y="854"/>
                </a:cubicBezTo>
                <a:cubicBezTo>
                  <a:pt x="493" y="655"/>
                  <a:pt x="655" y="493"/>
                  <a:pt x="854" y="493"/>
                </a:cubicBezTo>
                <a:close/>
                <a:moveTo>
                  <a:pt x="854" y="650"/>
                </a:moveTo>
                <a:cubicBezTo>
                  <a:pt x="966" y="650"/>
                  <a:pt x="1058" y="741"/>
                  <a:pt x="1058" y="854"/>
                </a:cubicBezTo>
                <a:cubicBezTo>
                  <a:pt x="1058" y="966"/>
                  <a:pt x="966" y="1058"/>
                  <a:pt x="854" y="1058"/>
                </a:cubicBezTo>
                <a:cubicBezTo>
                  <a:pt x="741" y="1058"/>
                  <a:pt x="650" y="966"/>
                  <a:pt x="650" y="854"/>
                </a:cubicBezTo>
                <a:cubicBezTo>
                  <a:pt x="650" y="741"/>
                  <a:pt x="741" y="650"/>
                  <a:pt x="854" y="650"/>
                </a:cubicBezTo>
                <a:close/>
              </a:path>
            </a:pathLst>
          </a:custGeom>
          <a:solidFill>
            <a:srgbClr val="55C0AF"/>
          </a:solidFill>
          <a:ln>
            <a:noFill/>
          </a:ln>
        </p:spPr>
        <p:txBody>
          <a:bodyPr spcFirstLastPara="1" wrap="square" lIns="72550" tIns="36275" rIns="72550" bIns="3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11" name="Google Shape;411;p24"/>
          <p:cNvGrpSpPr/>
          <p:nvPr/>
        </p:nvGrpSpPr>
        <p:grpSpPr>
          <a:xfrm>
            <a:off x="509695" y="346206"/>
            <a:ext cx="3417381" cy="572136"/>
            <a:chOff x="956666" y="3498086"/>
            <a:chExt cx="3417381" cy="572136"/>
          </a:xfrm>
        </p:grpSpPr>
        <p:sp>
          <p:nvSpPr>
            <p:cNvPr id="412" name="Google Shape;412;p24"/>
            <p:cNvSpPr txBox="1"/>
            <p:nvPr/>
          </p:nvSpPr>
          <p:spPr>
            <a:xfrm>
              <a:off x="1598928" y="3498086"/>
              <a:ext cx="277511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 smtClean="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CONCLUSION</a:t>
              </a:r>
              <a:endParaRPr sz="800" b="1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3" name="Google Shape;413;p24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0" name="Google Shape;397;p24"/>
          <p:cNvGrpSpPr/>
          <p:nvPr/>
        </p:nvGrpSpPr>
        <p:grpSpPr>
          <a:xfrm flipH="1">
            <a:off x="884201" y="2762821"/>
            <a:ext cx="71413" cy="1520855"/>
            <a:chOff x="6281848" y="2177551"/>
            <a:chExt cx="0" cy="2109879"/>
          </a:xfrm>
        </p:grpSpPr>
        <p:cxnSp>
          <p:nvCxnSpPr>
            <p:cNvPr id="21" name="Google Shape;398;p24"/>
            <p:cNvCxnSpPr/>
            <p:nvPr/>
          </p:nvCxnSpPr>
          <p:spPr>
            <a:xfrm>
              <a:off x="6281848" y="2177551"/>
              <a:ext cx="0" cy="861807"/>
            </a:xfrm>
            <a:prstGeom prst="straightConnector1">
              <a:avLst/>
            </a:prstGeom>
            <a:noFill/>
            <a:ln w="38100" cap="flat" cmpd="sng">
              <a:solidFill>
                <a:srgbClr val="113F4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399;p24"/>
            <p:cNvCxnSpPr/>
            <p:nvPr/>
          </p:nvCxnSpPr>
          <p:spPr>
            <a:xfrm>
              <a:off x="6281848" y="3425623"/>
              <a:ext cx="0" cy="861807"/>
            </a:xfrm>
            <a:prstGeom prst="straightConnector1">
              <a:avLst/>
            </a:prstGeom>
            <a:noFill/>
            <a:ln w="38100" cap="flat" cmpd="sng">
              <a:solidFill>
                <a:srgbClr val="55C0A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" name="TextBox 1"/>
          <p:cNvSpPr txBox="1"/>
          <p:nvPr/>
        </p:nvSpPr>
        <p:spPr>
          <a:xfrm>
            <a:off x="1151958" y="1128112"/>
            <a:ext cx="60891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In conclusion, the digital safe project using Arduino Uno is an effective and reliable solution for securing valuable items. </a:t>
            </a:r>
            <a:endParaRPr lang="en-US" dirty="0" smtClean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With the use of an electronic lock mechanism, the safe can only be opened with the correct password input. </a:t>
            </a:r>
            <a:endParaRPr lang="en-US" dirty="0" smtClean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The Arduino Uno microcontroller serves as the brains of the operation, providing the necessary logic to control the lock and user interface</a:t>
            </a:r>
            <a:r>
              <a:rPr lang="en-US" dirty="0" smtClean="0">
                <a:latin typeface="Century Gothic" panose="020B0502020202020204" pitchFamily="34" charset="0"/>
              </a:rPr>
              <a:t>.</a:t>
            </a:r>
          </a:p>
          <a:p>
            <a:r>
              <a:rPr lang="en-US" dirty="0" smtClean="0">
                <a:latin typeface="Century Gothic" panose="020B0502020202020204" pitchFamily="34" charset="0"/>
              </a:rPr>
              <a:t> 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The project involves several important components, including the keypad, LCD screen, and servo motor. </a:t>
            </a:r>
            <a:endParaRPr lang="en-US" dirty="0" smtClean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By combining these components with the Arduino Uno board, it's possible to create a robust and user-friendly safe system. </a:t>
            </a:r>
            <a:endParaRPr lang="en-IN" dirty="0">
              <a:latin typeface="Century Gothic" panose="020B0502020202020204" pitchFamily="34" charset="0"/>
            </a:endParaRPr>
          </a:p>
          <a:p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2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8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14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8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36"/>
          <p:cNvSpPr txBox="1"/>
          <p:nvPr/>
        </p:nvSpPr>
        <p:spPr>
          <a:xfrm>
            <a:off x="6222332" y="2278927"/>
            <a:ext cx="583631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rgbClr val="113F4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 !</a:t>
            </a:r>
            <a:endParaRPr sz="7200" b="1">
              <a:solidFill>
                <a:srgbClr val="113F4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/>
        </p:nvSpPr>
        <p:spPr>
          <a:xfrm>
            <a:off x="586848" y="1922750"/>
            <a:ext cx="111453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14"/>
          <p:cNvSpPr txBox="1"/>
          <p:nvPr/>
        </p:nvSpPr>
        <p:spPr>
          <a:xfrm>
            <a:off x="554004" y="958009"/>
            <a:ext cx="273825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5C0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CONTENTS</a:t>
            </a:r>
            <a:endParaRPr/>
          </a:p>
        </p:txBody>
      </p:sp>
      <p:cxnSp>
        <p:nvCxnSpPr>
          <p:cNvPr id="101" name="Google Shape;101;p14"/>
          <p:cNvCxnSpPr/>
          <p:nvPr/>
        </p:nvCxnSpPr>
        <p:spPr>
          <a:xfrm>
            <a:off x="681565" y="1734273"/>
            <a:ext cx="709987" cy="0"/>
          </a:xfrm>
          <a:prstGeom prst="straightConnector1">
            <a:avLst/>
          </a:prstGeom>
          <a:noFill/>
          <a:ln w="28575" cap="rnd" cmpd="sng">
            <a:solidFill>
              <a:srgbClr val="55C0A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" name="Google Shape;102;p14"/>
          <p:cNvGrpSpPr/>
          <p:nvPr/>
        </p:nvGrpSpPr>
        <p:grpSpPr>
          <a:xfrm>
            <a:off x="1276991" y="2419951"/>
            <a:ext cx="3012021" cy="622368"/>
            <a:chOff x="956666" y="3447854"/>
            <a:chExt cx="3012021" cy="622368"/>
          </a:xfrm>
        </p:grpSpPr>
        <p:sp>
          <p:nvSpPr>
            <p:cNvPr id="103" name="Google Shape;103;p14"/>
            <p:cNvSpPr txBox="1"/>
            <p:nvPr/>
          </p:nvSpPr>
          <p:spPr>
            <a:xfrm>
              <a:off x="1695309" y="3447854"/>
              <a:ext cx="227337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800" b="1" dirty="0" smtClean="0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Introduction</a:t>
              </a:r>
              <a:endParaRPr sz="2800" b="1" dirty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6" name="Google Shape;106;p14"/>
          <p:cNvGrpSpPr/>
          <p:nvPr/>
        </p:nvGrpSpPr>
        <p:grpSpPr>
          <a:xfrm>
            <a:off x="6632204" y="2342972"/>
            <a:ext cx="3450911" cy="622368"/>
            <a:chOff x="956666" y="3447854"/>
            <a:chExt cx="3450911" cy="622368"/>
          </a:xfrm>
        </p:grpSpPr>
        <p:sp>
          <p:nvSpPr>
            <p:cNvPr id="107" name="Google Shape;107;p14"/>
            <p:cNvSpPr txBox="1"/>
            <p:nvPr/>
          </p:nvSpPr>
          <p:spPr>
            <a:xfrm>
              <a:off x="1662863" y="3447854"/>
              <a:ext cx="27447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800" b="1" dirty="0" smtClean="0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Micro Project</a:t>
              </a:r>
              <a:endParaRPr sz="2800" b="1" dirty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1271940" y="3892159"/>
            <a:ext cx="3327203" cy="622368"/>
            <a:chOff x="956666" y="3447854"/>
            <a:chExt cx="3327203" cy="622368"/>
          </a:xfrm>
        </p:grpSpPr>
        <p:sp>
          <p:nvSpPr>
            <p:cNvPr id="111" name="Google Shape;111;p14"/>
            <p:cNvSpPr txBox="1"/>
            <p:nvPr/>
          </p:nvSpPr>
          <p:spPr>
            <a:xfrm>
              <a:off x="1678989" y="3447854"/>
              <a:ext cx="260488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 smtClean="0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Macro Project </a:t>
              </a:r>
              <a:endParaRPr sz="2800" b="1" dirty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4" name="Google Shape;114;p14"/>
          <p:cNvGrpSpPr/>
          <p:nvPr/>
        </p:nvGrpSpPr>
        <p:grpSpPr>
          <a:xfrm>
            <a:off x="6655985" y="3757169"/>
            <a:ext cx="3427130" cy="586221"/>
            <a:chOff x="956666" y="3484001"/>
            <a:chExt cx="3427130" cy="586221"/>
          </a:xfrm>
        </p:grpSpPr>
        <p:sp>
          <p:nvSpPr>
            <p:cNvPr id="115" name="Google Shape;115;p14"/>
            <p:cNvSpPr txBox="1"/>
            <p:nvPr/>
          </p:nvSpPr>
          <p:spPr>
            <a:xfrm>
              <a:off x="1557084" y="3484001"/>
              <a:ext cx="28267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800" b="1" dirty="0" smtClean="0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Mini Project</a:t>
              </a:r>
              <a:endParaRPr sz="2800" b="1" dirty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1" name="Google Shape;114;p14"/>
          <p:cNvGrpSpPr/>
          <p:nvPr/>
        </p:nvGrpSpPr>
        <p:grpSpPr>
          <a:xfrm>
            <a:off x="1271940" y="5412240"/>
            <a:ext cx="3327204" cy="586221"/>
            <a:chOff x="956666" y="3484001"/>
            <a:chExt cx="3327204" cy="586221"/>
          </a:xfrm>
        </p:grpSpPr>
        <p:sp>
          <p:nvSpPr>
            <p:cNvPr id="22" name="Google Shape;115;p14"/>
            <p:cNvSpPr txBox="1"/>
            <p:nvPr/>
          </p:nvSpPr>
          <p:spPr>
            <a:xfrm>
              <a:off x="1625344" y="3484001"/>
              <a:ext cx="265852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1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800" b="1" dirty="0" smtClean="0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Applications</a:t>
              </a:r>
              <a:endParaRPr sz="2800" b="1" dirty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" name="Google Shape;116;p14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" name="Google Shape;117;p14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5" name="Google Shape;114;p14"/>
          <p:cNvGrpSpPr/>
          <p:nvPr/>
        </p:nvGrpSpPr>
        <p:grpSpPr>
          <a:xfrm>
            <a:off x="6655985" y="5426325"/>
            <a:ext cx="3319548" cy="586221"/>
            <a:chOff x="956666" y="3484001"/>
            <a:chExt cx="3319548" cy="586221"/>
          </a:xfrm>
        </p:grpSpPr>
        <p:sp>
          <p:nvSpPr>
            <p:cNvPr id="26" name="Google Shape;115;p14"/>
            <p:cNvSpPr txBox="1"/>
            <p:nvPr/>
          </p:nvSpPr>
          <p:spPr>
            <a:xfrm>
              <a:off x="1557083" y="3484001"/>
              <a:ext cx="271913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800" b="1" dirty="0" smtClean="0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Conclusion</a:t>
              </a:r>
              <a:endParaRPr sz="2800" b="1" dirty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" name="Google Shape;116;p14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" name="Google Shape;117;p14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15"/>
          <p:cNvGrpSpPr/>
          <p:nvPr/>
        </p:nvGrpSpPr>
        <p:grpSpPr>
          <a:xfrm>
            <a:off x="1939025" y="568192"/>
            <a:ext cx="6124016" cy="1323439"/>
            <a:chOff x="5612345" y="800852"/>
            <a:chExt cx="4728559" cy="1323439"/>
          </a:xfrm>
        </p:grpSpPr>
        <p:sp>
          <p:nvSpPr>
            <p:cNvPr id="125" name="Google Shape;125;p15"/>
            <p:cNvSpPr txBox="1"/>
            <p:nvPr/>
          </p:nvSpPr>
          <p:spPr>
            <a:xfrm>
              <a:off x="6035604" y="800852"/>
              <a:ext cx="430530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dirty="0">
                <a:solidFill>
                  <a:srgbClr val="55C0A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6" name="Google Shape;126;p15"/>
            <p:cNvSpPr txBox="1"/>
            <p:nvPr/>
          </p:nvSpPr>
          <p:spPr>
            <a:xfrm>
              <a:off x="5612345" y="1047072"/>
              <a:ext cx="3837214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dirty="0" smtClean="0">
                  <a:solidFill>
                    <a:srgbClr val="113F4E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Digital Safe</a:t>
              </a:r>
              <a:endParaRPr sz="4800" b="1" dirty="0">
                <a:solidFill>
                  <a:srgbClr val="113F4E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27" name="Google Shape;127;p15"/>
          <p:cNvGrpSpPr/>
          <p:nvPr/>
        </p:nvGrpSpPr>
        <p:grpSpPr>
          <a:xfrm>
            <a:off x="508307" y="541050"/>
            <a:ext cx="1126328" cy="1243275"/>
            <a:chOff x="589078" y="2173650"/>
            <a:chExt cx="1126328" cy="1243275"/>
          </a:xfrm>
        </p:grpSpPr>
        <p:grpSp>
          <p:nvGrpSpPr>
            <p:cNvPr id="128" name="Google Shape;128;p15"/>
            <p:cNvGrpSpPr/>
            <p:nvPr/>
          </p:nvGrpSpPr>
          <p:grpSpPr>
            <a:xfrm>
              <a:off x="589078" y="2173650"/>
              <a:ext cx="1126328" cy="1243275"/>
              <a:chOff x="1950418" y="3368985"/>
              <a:chExt cx="432211" cy="477089"/>
            </a:xfrm>
          </p:grpSpPr>
          <p:sp>
            <p:nvSpPr>
              <p:cNvPr id="129" name="Google Shape;129;p15"/>
              <p:cNvSpPr/>
              <p:nvPr/>
            </p:nvSpPr>
            <p:spPr>
              <a:xfrm>
                <a:off x="1950418" y="3368985"/>
                <a:ext cx="353961" cy="353960"/>
              </a:xfrm>
              <a:prstGeom prst="rect">
                <a:avLst/>
              </a:prstGeom>
              <a:solidFill>
                <a:srgbClr val="113F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082519" y="3545965"/>
                <a:ext cx="300110" cy="300109"/>
              </a:xfrm>
              <a:prstGeom prst="rect">
                <a:avLst/>
              </a:prstGeom>
              <a:solidFill>
                <a:srgbClr val="55C0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31" name="Google Shape;131;p15"/>
            <p:cNvSpPr txBox="1"/>
            <p:nvPr/>
          </p:nvSpPr>
          <p:spPr>
            <a:xfrm>
              <a:off x="907668" y="2220553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87811" y="2163234"/>
            <a:ext cx="2308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Century Gothic" panose="020B0502020202020204" pitchFamily="34" charset="0"/>
              </a:rPr>
              <a:t>INTRODUCTION</a:t>
            </a:r>
            <a:endParaRPr lang="en-IN" sz="2000" b="1" dirty="0">
              <a:latin typeface="Century Gothic" panose="020B0502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7811" y="2591409"/>
            <a:ext cx="4319066" cy="414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IN" dirty="0">
                <a:ea typeface="Calibri" panose="020F0502020204030204" pitchFamily="34" charset="0"/>
                <a:cs typeface="Mangal" panose="02040503050203030202" pitchFamily="18" charset="0"/>
              </a:rPr>
              <a:t>A digital safe is a secure storage container that uses an Arduino microcontroller board to control access to the safe. The safe is equipped with a keypad or a fingerprint scanner to allow authorized users to open the safe, while preventing unauthorized access.</a:t>
            </a:r>
            <a:endParaRPr lang="en-IN" sz="1200" dirty="0"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IN" dirty="0">
                <a:ea typeface="Calibri" panose="020F0502020204030204" pitchFamily="34" charset="0"/>
                <a:cs typeface="Mangal" panose="02040503050203030202" pitchFamily="18" charset="0"/>
              </a:rPr>
              <a:t>The project aims to design a digital safe using Arduino, which is an open-source platform for building electronics projects. 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IN" dirty="0" smtClean="0">
                <a:ea typeface="Calibri" panose="020F0502020204030204" pitchFamily="34" charset="0"/>
                <a:cs typeface="Mangal" panose="02040503050203030202" pitchFamily="18" charset="0"/>
              </a:rPr>
              <a:t>The </a:t>
            </a:r>
            <a:r>
              <a:rPr lang="en-IN" dirty="0">
                <a:ea typeface="Calibri" panose="020F0502020204030204" pitchFamily="34" charset="0"/>
                <a:cs typeface="Mangal" panose="02040503050203030202" pitchFamily="18" charset="0"/>
              </a:rPr>
              <a:t>code for the safe will be written in the Arduino programming language, and the safe will be powered by a 9V battery. 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IN" dirty="0">
                <a:ea typeface="Calibri" panose="020F0502020204030204" pitchFamily="34" charset="0"/>
                <a:cs typeface="Mangal" panose="02040503050203030202" pitchFamily="18" charset="0"/>
              </a:rPr>
              <a:t>The project will demonstrate the use of microcontrollers in building practical applications and will be a useful tool for securing </a:t>
            </a:r>
            <a:r>
              <a:rPr lang="en-IN" dirty="0" smtClean="0">
                <a:ea typeface="Calibri" panose="020F0502020204030204" pitchFamily="34" charset="0"/>
                <a:cs typeface="Mangal" panose="02040503050203030202" pitchFamily="18" charset="0"/>
              </a:rPr>
              <a:t>personal belongings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1"/>
          <a:stretch/>
        </p:blipFill>
        <p:spPr>
          <a:xfrm>
            <a:off x="4706877" y="2487436"/>
            <a:ext cx="2712202" cy="27053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6"/>
          <p:cNvGrpSpPr/>
          <p:nvPr/>
        </p:nvGrpSpPr>
        <p:grpSpPr>
          <a:xfrm>
            <a:off x="509694" y="308927"/>
            <a:ext cx="3848121" cy="609415"/>
            <a:chOff x="956666" y="3460807"/>
            <a:chExt cx="3254997" cy="609415"/>
          </a:xfrm>
        </p:grpSpPr>
        <p:sp>
          <p:nvSpPr>
            <p:cNvPr id="138" name="Google Shape;138;p16"/>
            <p:cNvSpPr txBox="1"/>
            <p:nvPr/>
          </p:nvSpPr>
          <p:spPr>
            <a:xfrm>
              <a:off x="1471121" y="3460807"/>
              <a:ext cx="27405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800" b="1" dirty="0" smtClean="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MICRO PROJECT</a:t>
              </a:r>
              <a:endParaRPr sz="2800" b="1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09694" y="1276865"/>
            <a:ext cx="6344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Century Gothic" panose="020B0502020202020204" pitchFamily="34" charset="0"/>
              </a:rPr>
              <a:t>COMPONENTS USED IN OUR PROJECT-</a:t>
            </a:r>
            <a:endParaRPr lang="en-IN" sz="1600" b="1" dirty="0">
              <a:latin typeface="Century Gothic" panose="020B0502020202020204" pitchFamily="34" charset="0"/>
            </a:endParaRPr>
          </a:p>
        </p:txBody>
      </p:sp>
      <p:pic>
        <p:nvPicPr>
          <p:cNvPr id="1028" name="Picture 4" descr="Buy SG90 Servo Motor 180? Rotation Online at the Best Price in In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3" t="10467" r="5438" b="6041"/>
          <a:stretch/>
        </p:blipFill>
        <p:spPr bwMode="auto">
          <a:xfrm>
            <a:off x="3417631" y="4174825"/>
            <a:ext cx="2234926" cy="17465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Pyroelectric HC-SR501 PIR Motion Sensor in Pakistan Online | Circuit.p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956" y="1806885"/>
            <a:ext cx="1913077" cy="1846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KeyPad 4×4 | Makers Electronic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5" r="21713"/>
          <a:stretch/>
        </p:blipFill>
        <p:spPr bwMode="auto">
          <a:xfrm>
            <a:off x="9224723" y="1615419"/>
            <a:ext cx="1935894" cy="2500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AutoShape 10" descr="Image result for piezoelectric buzzer"/>
          <p:cNvSpPr>
            <a:spLocks noChangeAspect="1" noChangeArrowheads="1"/>
          </p:cNvSpPr>
          <p:nvPr/>
        </p:nvSpPr>
        <p:spPr bwMode="auto">
          <a:xfrm>
            <a:off x="2305651" y="502889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314" y="4095513"/>
            <a:ext cx="1916139" cy="1923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 flipH="1">
            <a:off x="769798" y="3723625"/>
            <a:ext cx="2821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latin typeface="Century Gothic" panose="020B0502020202020204" pitchFamily="34" charset="0"/>
              </a:rPr>
              <a:t>Fig.1</a:t>
            </a:r>
          </a:p>
          <a:p>
            <a:pPr algn="ctr"/>
            <a:r>
              <a:rPr lang="en-IN" b="1" dirty="0" smtClean="0">
                <a:latin typeface="Century Gothic" panose="020B0502020202020204" pitchFamily="34" charset="0"/>
              </a:rPr>
              <a:t>ARDUINO UNO R3 MICROCONTROLLER </a:t>
            </a:r>
            <a:endParaRPr lang="en-IN" b="1" dirty="0">
              <a:latin typeface="Century Gothic" panose="020B0502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5582388" y="3651605"/>
            <a:ext cx="1682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latin typeface="Century Gothic" panose="020B0502020202020204" pitchFamily="34" charset="0"/>
              </a:rPr>
              <a:t>Fig.2</a:t>
            </a:r>
          </a:p>
          <a:p>
            <a:pPr algn="ctr"/>
            <a:r>
              <a:rPr lang="en-IN" b="1" dirty="0" smtClean="0">
                <a:latin typeface="Century Gothic" panose="020B0502020202020204" pitchFamily="34" charset="0"/>
              </a:rPr>
              <a:t>PIR SENSOR</a:t>
            </a:r>
            <a:endParaRPr lang="en-IN" b="1" dirty="0">
              <a:latin typeface="Century Gothic" panose="020B0502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18804" y="4505679"/>
            <a:ext cx="1641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latin typeface="Century Gothic" panose="020B0502020202020204" pitchFamily="34" charset="0"/>
              </a:rPr>
              <a:t>Fig.3</a:t>
            </a:r>
          </a:p>
          <a:p>
            <a:pPr algn="ctr"/>
            <a:r>
              <a:rPr lang="en-IN" b="1" dirty="0" smtClean="0">
                <a:latin typeface="Century Gothic" panose="020B0502020202020204" pitchFamily="34" charset="0"/>
              </a:rPr>
              <a:t>KEYPAD(4 x 4</a:t>
            </a:r>
            <a:r>
              <a:rPr lang="en-IN" b="1" dirty="0" smtClean="0"/>
              <a:t>)</a:t>
            </a:r>
            <a:endParaRPr lang="en-IN" b="1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3151383" y="6068501"/>
            <a:ext cx="2271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latin typeface="Century Gothic" panose="020B0502020202020204" pitchFamily="34" charset="0"/>
              </a:rPr>
              <a:t>Fig.4</a:t>
            </a:r>
          </a:p>
          <a:p>
            <a:pPr algn="ctr"/>
            <a:r>
              <a:rPr lang="en-IN" b="1" dirty="0" smtClean="0">
                <a:latin typeface="Century Gothic" panose="020B0502020202020204" pitchFamily="34" charset="0"/>
              </a:rPr>
              <a:t>SERVO MOTOR</a:t>
            </a:r>
            <a:endParaRPr lang="en-IN" b="1" dirty="0"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4033" y="6068501"/>
            <a:ext cx="1888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latin typeface="Century Gothic" panose="020B0502020202020204" pitchFamily="34" charset="0"/>
              </a:rPr>
              <a:t>Fig.5</a:t>
            </a:r>
          </a:p>
          <a:p>
            <a:pPr algn="ctr"/>
            <a:r>
              <a:rPr lang="en-IN" b="1" dirty="0" smtClean="0">
                <a:latin typeface="Century Gothic" panose="020B0502020202020204" pitchFamily="34" charset="0"/>
              </a:rPr>
              <a:t>BUZZER</a:t>
            </a:r>
            <a:endParaRPr lang="en-IN" b="1" dirty="0">
              <a:latin typeface="Century Gothic" panose="020B0502020202020204" pitchFamily="34" charset="0"/>
            </a:endParaRPr>
          </a:p>
        </p:txBody>
      </p:sp>
      <p:pic>
        <p:nvPicPr>
          <p:cNvPr id="1036" name="Picture 12" descr="Arduino Uno R3 Microcontroller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" t="15672" r="3198" b="14762"/>
          <a:stretch/>
        </p:blipFill>
        <p:spPr bwMode="auto">
          <a:xfrm>
            <a:off x="1188429" y="1750087"/>
            <a:ext cx="2141837" cy="1598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7"/>
          <p:cNvGrpSpPr/>
          <p:nvPr/>
        </p:nvGrpSpPr>
        <p:grpSpPr>
          <a:xfrm>
            <a:off x="509695" y="346206"/>
            <a:ext cx="3683364" cy="572136"/>
            <a:chOff x="956666" y="3498086"/>
            <a:chExt cx="3325393" cy="572136"/>
          </a:xfrm>
        </p:grpSpPr>
        <p:sp>
          <p:nvSpPr>
            <p:cNvPr id="204" name="Google Shape;204;p17"/>
            <p:cNvSpPr txBox="1"/>
            <p:nvPr/>
          </p:nvSpPr>
          <p:spPr>
            <a:xfrm>
              <a:off x="1586451" y="3498086"/>
              <a:ext cx="26956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400" b="1" dirty="0" smtClean="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MACRO PROJECT</a:t>
              </a:r>
              <a:endParaRPr sz="2400" b="1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71AB165E-D185-CBD9-6CBC-0E719E1C1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666" y="1742134"/>
            <a:ext cx="2245489" cy="269111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7FE2643-FA38-FD2E-1E2E-0DC06DC72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40" y="4433248"/>
            <a:ext cx="5324354" cy="1979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07275" y="1227438"/>
            <a:ext cx="6676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latin typeface="Century Gothic" panose="020B0502020202020204" pitchFamily="34" charset="0"/>
              </a:rPr>
              <a:t>IMPLEMENTATION OF ‘KEYPAD AND LCD</a:t>
            </a:r>
            <a:r>
              <a:rPr lang="en-IN" sz="2000" dirty="0" smtClean="0">
                <a:latin typeface="Century Gothic" panose="020B0502020202020204" pitchFamily="34" charset="0"/>
              </a:rPr>
              <a:t>’</a:t>
            </a:r>
            <a:endParaRPr lang="en-IN" sz="2000" dirty="0">
              <a:latin typeface="Century Gothic" panose="020B0502020202020204" pitchFamily="34" charset="0"/>
            </a:endParaRPr>
          </a:p>
        </p:txBody>
      </p:sp>
      <p:sp>
        <p:nvSpPr>
          <p:cNvPr id="41" name="Google Shape;410;p24"/>
          <p:cNvSpPr/>
          <p:nvPr/>
        </p:nvSpPr>
        <p:spPr>
          <a:xfrm>
            <a:off x="11088540" y="0"/>
            <a:ext cx="1103460" cy="1103460"/>
          </a:xfrm>
          <a:custGeom>
            <a:avLst/>
            <a:gdLst/>
            <a:ahLst/>
            <a:cxnLst/>
            <a:rect l="l" t="t" r="r" b="b"/>
            <a:pathLst>
              <a:path w="1708" h="1708" extrusionOk="0">
                <a:moveTo>
                  <a:pt x="997" y="172"/>
                </a:moveTo>
                <a:cubicBezTo>
                  <a:pt x="1083" y="190"/>
                  <a:pt x="1163" y="224"/>
                  <a:pt x="1234" y="270"/>
                </a:cubicBezTo>
                <a:lnTo>
                  <a:pt x="1356" y="149"/>
                </a:lnTo>
                <a:lnTo>
                  <a:pt x="1559" y="352"/>
                </a:lnTo>
                <a:lnTo>
                  <a:pt x="1437" y="473"/>
                </a:lnTo>
                <a:cubicBezTo>
                  <a:pt x="1484" y="544"/>
                  <a:pt x="1517" y="624"/>
                  <a:pt x="1535" y="710"/>
                </a:cubicBezTo>
                <a:lnTo>
                  <a:pt x="1708" y="710"/>
                </a:lnTo>
                <a:lnTo>
                  <a:pt x="1708" y="997"/>
                </a:lnTo>
                <a:lnTo>
                  <a:pt x="1535" y="997"/>
                </a:lnTo>
                <a:cubicBezTo>
                  <a:pt x="1517" y="1083"/>
                  <a:pt x="1484" y="1163"/>
                  <a:pt x="1437" y="1234"/>
                </a:cubicBezTo>
                <a:lnTo>
                  <a:pt x="1559" y="1356"/>
                </a:lnTo>
                <a:lnTo>
                  <a:pt x="1356" y="1559"/>
                </a:lnTo>
                <a:lnTo>
                  <a:pt x="1234" y="1437"/>
                </a:lnTo>
                <a:cubicBezTo>
                  <a:pt x="1163" y="1484"/>
                  <a:pt x="1083" y="1517"/>
                  <a:pt x="997" y="1535"/>
                </a:cubicBezTo>
                <a:lnTo>
                  <a:pt x="997" y="1708"/>
                </a:lnTo>
                <a:lnTo>
                  <a:pt x="710" y="1708"/>
                </a:lnTo>
                <a:lnTo>
                  <a:pt x="710" y="1535"/>
                </a:lnTo>
                <a:cubicBezTo>
                  <a:pt x="624" y="1517"/>
                  <a:pt x="544" y="1484"/>
                  <a:pt x="473" y="1437"/>
                </a:cubicBezTo>
                <a:lnTo>
                  <a:pt x="352" y="1559"/>
                </a:lnTo>
                <a:lnTo>
                  <a:pt x="149" y="1356"/>
                </a:lnTo>
                <a:lnTo>
                  <a:pt x="270" y="1234"/>
                </a:lnTo>
                <a:cubicBezTo>
                  <a:pt x="224" y="1163"/>
                  <a:pt x="190" y="1083"/>
                  <a:pt x="172" y="997"/>
                </a:cubicBezTo>
                <a:lnTo>
                  <a:pt x="0" y="997"/>
                </a:lnTo>
                <a:lnTo>
                  <a:pt x="0" y="710"/>
                </a:lnTo>
                <a:lnTo>
                  <a:pt x="172" y="710"/>
                </a:lnTo>
                <a:cubicBezTo>
                  <a:pt x="190" y="624"/>
                  <a:pt x="224" y="544"/>
                  <a:pt x="270" y="473"/>
                </a:cubicBezTo>
                <a:lnTo>
                  <a:pt x="149" y="352"/>
                </a:lnTo>
                <a:lnTo>
                  <a:pt x="352" y="149"/>
                </a:lnTo>
                <a:lnTo>
                  <a:pt x="473" y="270"/>
                </a:lnTo>
                <a:cubicBezTo>
                  <a:pt x="544" y="224"/>
                  <a:pt x="624" y="190"/>
                  <a:pt x="710" y="172"/>
                </a:cubicBezTo>
                <a:lnTo>
                  <a:pt x="710" y="0"/>
                </a:lnTo>
                <a:lnTo>
                  <a:pt x="997" y="0"/>
                </a:lnTo>
                <a:lnTo>
                  <a:pt x="997" y="172"/>
                </a:lnTo>
                <a:close/>
                <a:moveTo>
                  <a:pt x="854" y="366"/>
                </a:moveTo>
                <a:cubicBezTo>
                  <a:pt x="1123" y="366"/>
                  <a:pt x="1342" y="584"/>
                  <a:pt x="1342" y="854"/>
                </a:cubicBezTo>
                <a:cubicBezTo>
                  <a:pt x="1342" y="1123"/>
                  <a:pt x="1123" y="1342"/>
                  <a:pt x="854" y="1342"/>
                </a:cubicBezTo>
                <a:cubicBezTo>
                  <a:pt x="584" y="1342"/>
                  <a:pt x="366" y="1123"/>
                  <a:pt x="366" y="854"/>
                </a:cubicBezTo>
                <a:cubicBezTo>
                  <a:pt x="366" y="584"/>
                  <a:pt x="584" y="366"/>
                  <a:pt x="854" y="366"/>
                </a:cubicBezTo>
                <a:close/>
                <a:moveTo>
                  <a:pt x="854" y="493"/>
                </a:moveTo>
                <a:cubicBezTo>
                  <a:pt x="1053" y="493"/>
                  <a:pt x="1215" y="655"/>
                  <a:pt x="1215" y="854"/>
                </a:cubicBezTo>
                <a:cubicBezTo>
                  <a:pt x="1215" y="1053"/>
                  <a:pt x="1053" y="1215"/>
                  <a:pt x="854" y="1215"/>
                </a:cubicBezTo>
                <a:cubicBezTo>
                  <a:pt x="655" y="1215"/>
                  <a:pt x="493" y="1053"/>
                  <a:pt x="493" y="854"/>
                </a:cubicBezTo>
                <a:cubicBezTo>
                  <a:pt x="493" y="655"/>
                  <a:pt x="655" y="493"/>
                  <a:pt x="854" y="493"/>
                </a:cubicBezTo>
                <a:close/>
                <a:moveTo>
                  <a:pt x="854" y="650"/>
                </a:moveTo>
                <a:cubicBezTo>
                  <a:pt x="966" y="650"/>
                  <a:pt x="1058" y="741"/>
                  <a:pt x="1058" y="854"/>
                </a:cubicBezTo>
                <a:cubicBezTo>
                  <a:pt x="1058" y="966"/>
                  <a:pt x="966" y="1058"/>
                  <a:pt x="854" y="1058"/>
                </a:cubicBezTo>
                <a:cubicBezTo>
                  <a:pt x="741" y="1058"/>
                  <a:pt x="650" y="966"/>
                  <a:pt x="650" y="854"/>
                </a:cubicBezTo>
                <a:cubicBezTo>
                  <a:pt x="650" y="741"/>
                  <a:pt x="741" y="650"/>
                  <a:pt x="854" y="650"/>
                </a:cubicBezTo>
                <a:close/>
              </a:path>
            </a:pathLst>
          </a:custGeom>
          <a:solidFill>
            <a:srgbClr val="55C0AF"/>
          </a:solidFill>
          <a:ln>
            <a:noFill/>
          </a:ln>
        </p:spPr>
        <p:txBody>
          <a:bodyPr spcFirstLastPara="1" wrap="square" lIns="72550" tIns="36275" rIns="72550" bIns="3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07;p24"/>
          <p:cNvSpPr/>
          <p:nvPr/>
        </p:nvSpPr>
        <p:spPr>
          <a:xfrm>
            <a:off x="9354849" y="346206"/>
            <a:ext cx="1843088" cy="1841500"/>
          </a:xfrm>
          <a:custGeom>
            <a:avLst/>
            <a:gdLst/>
            <a:ahLst/>
            <a:cxnLst/>
            <a:rect l="l" t="t" r="r" b="b"/>
            <a:pathLst>
              <a:path w="1708" h="1708" extrusionOk="0">
                <a:moveTo>
                  <a:pt x="997" y="172"/>
                </a:moveTo>
                <a:cubicBezTo>
                  <a:pt x="1083" y="190"/>
                  <a:pt x="1163" y="224"/>
                  <a:pt x="1234" y="270"/>
                </a:cubicBezTo>
                <a:lnTo>
                  <a:pt x="1356" y="149"/>
                </a:lnTo>
                <a:lnTo>
                  <a:pt x="1559" y="352"/>
                </a:lnTo>
                <a:lnTo>
                  <a:pt x="1437" y="473"/>
                </a:lnTo>
                <a:cubicBezTo>
                  <a:pt x="1484" y="544"/>
                  <a:pt x="1517" y="624"/>
                  <a:pt x="1535" y="710"/>
                </a:cubicBezTo>
                <a:lnTo>
                  <a:pt x="1708" y="710"/>
                </a:lnTo>
                <a:lnTo>
                  <a:pt x="1708" y="997"/>
                </a:lnTo>
                <a:lnTo>
                  <a:pt x="1535" y="997"/>
                </a:lnTo>
                <a:cubicBezTo>
                  <a:pt x="1517" y="1083"/>
                  <a:pt x="1484" y="1163"/>
                  <a:pt x="1437" y="1234"/>
                </a:cubicBezTo>
                <a:lnTo>
                  <a:pt x="1559" y="1356"/>
                </a:lnTo>
                <a:lnTo>
                  <a:pt x="1356" y="1559"/>
                </a:lnTo>
                <a:lnTo>
                  <a:pt x="1234" y="1437"/>
                </a:lnTo>
                <a:cubicBezTo>
                  <a:pt x="1163" y="1484"/>
                  <a:pt x="1083" y="1517"/>
                  <a:pt x="997" y="1535"/>
                </a:cubicBezTo>
                <a:lnTo>
                  <a:pt x="997" y="1708"/>
                </a:lnTo>
                <a:lnTo>
                  <a:pt x="710" y="1708"/>
                </a:lnTo>
                <a:lnTo>
                  <a:pt x="710" y="1535"/>
                </a:lnTo>
                <a:cubicBezTo>
                  <a:pt x="624" y="1517"/>
                  <a:pt x="544" y="1484"/>
                  <a:pt x="473" y="1437"/>
                </a:cubicBezTo>
                <a:lnTo>
                  <a:pt x="352" y="1559"/>
                </a:lnTo>
                <a:lnTo>
                  <a:pt x="149" y="1356"/>
                </a:lnTo>
                <a:lnTo>
                  <a:pt x="270" y="1234"/>
                </a:lnTo>
                <a:cubicBezTo>
                  <a:pt x="224" y="1163"/>
                  <a:pt x="190" y="1083"/>
                  <a:pt x="172" y="997"/>
                </a:cubicBezTo>
                <a:lnTo>
                  <a:pt x="0" y="997"/>
                </a:lnTo>
                <a:lnTo>
                  <a:pt x="0" y="710"/>
                </a:lnTo>
                <a:lnTo>
                  <a:pt x="172" y="710"/>
                </a:lnTo>
                <a:cubicBezTo>
                  <a:pt x="190" y="624"/>
                  <a:pt x="224" y="544"/>
                  <a:pt x="270" y="473"/>
                </a:cubicBezTo>
                <a:lnTo>
                  <a:pt x="149" y="352"/>
                </a:lnTo>
                <a:lnTo>
                  <a:pt x="352" y="149"/>
                </a:lnTo>
                <a:lnTo>
                  <a:pt x="473" y="270"/>
                </a:lnTo>
                <a:cubicBezTo>
                  <a:pt x="544" y="224"/>
                  <a:pt x="624" y="190"/>
                  <a:pt x="710" y="172"/>
                </a:cubicBezTo>
                <a:lnTo>
                  <a:pt x="710" y="0"/>
                </a:lnTo>
                <a:lnTo>
                  <a:pt x="997" y="0"/>
                </a:lnTo>
                <a:lnTo>
                  <a:pt x="997" y="172"/>
                </a:lnTo>
                <a:close/>
                <a:moveTo>
                  <a:pt x="854" y="366"/>
                </a:moveTo>
                <a:cubicBezTo>
                  <a:pt x="1123" y="366"/>
                  <a:pt x="1342" y="584"/>
                  <a:pt x="1342" y="854"/>
                </a:cubicBezTo>
                <a:cubicBezTo>
                  <a:pt x="1342" y="1123"/>
                  <a:pt x="1123" y="1342"/>
                  <a:pt x="854" y="1342"/>
                </a:cubicBezTo>
                <a:cubicBezTo>
                  <a:pt x="584" y="1342"/>
                  <a:pt x="366" y="1123"/>
                  <a:pt x="366" y="854"/>
                </a:cubicBezTo>
                <a:cubicBezTo>
                  <a:pt x="366" y="584"/>
                  <a:pt x="584" y="366"/>
                  <a:pt x="854" y="366"/>
                </a:cubicBezTo>
                <a:close/>
                <a:moveTo>
                  <a:pt x="854" y="493"/>
                </a:moveTo>
                <a:cubicBezTo>
                  <a:pt x="1053" y="493"/>
                  <a:pt x="1215" y="655"/>
                  <a:pt x="1215" y="854"/>
                </a:cubicBezTo>
                <a:cubicBezTo>
                  <a:pt x="1215" y="1053"/>
                  <a:pt x="1053" y="1215"/>
                  <a:pt x="854" y="1215"/>
                </a:cubicBezTo>
                <a:cubicBezTo>
                  <a:pt x="655" y="1215"/>
                  <a:pt x="493" y="1053"/>
                  <a:pt x="493" y="854"/>
                </a:cubicBezTo>
                <a:cubicBezTo>
                  <a:pt x="493" y="655"/>
                  <a:pt x="655" y="493"/>
                  <a:pt x="854" y="493"/>
                </a:cubicBezTo>
                <a:close/>
                <a:moveTo>
                  <a:pt x="854" y="650"/>
                </a:moveTo>
                <a:cubicBezTo>
                  <a:pt x="966" y="650"/>
                  <a:pt x="1058" y="741"/>
                  <a:pt x="1058" y="854"/>
                </a:cubicBezTo>
                <a:cubicBezTo>
                  <a:pt x="1058" y="966"/>
                  <a:pt x="966" y="1058"/>
                  <a:pt x="854" y="1058"/>
                </a:cubicBezTo>
                <a:cubicBezTo>
                  <a:pt x="741" y="1058"/>
                  <a:pt x="650" y="966"/>
                  <a:pt x="650" y="854"/>
                </a:cubicBezTo>
                <a:cubicBezTo>
                  <a:pt x="650" y="741"/>
                  <a:pt x="741" y="650"/>
                  <a:pt x="854" y="650"/>
                </a:cubicBezTo>
                <a:close/>
              </a:path>
            </a:pathLst>
          </a:custGeom>
          <a:solidFill>
            <a:srgbClr val="113F4E"/>
          </a:solidFill>
          <a:ln>
            <a:noFill/>
          </a:ln>
        </p:spPr>
        <p:txBody>
          <a:bodyPr spcFirstLastPara="1" wrap="square" lIns="72550" tIns="36275" rIns="72550" bIns="3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78916" y="6432476"/>
            <a:ext cx="612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Fig.6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8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1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8"/>
          <p:cNvGrpSpPr/>
          <p:nvPr/>
        </p:nvGrpSpPr>
        <p:grpSpPr>
          <a:xfrm>
            <a:off x="7414908" y="2247064"/>
            <a:ext cx="3657600" cy="3659002"/>
            <a:chOff x="4563063" y="2505075"/>
            <a:chExt cx="3065874" cy="3067050"/>
          </a:xfrm>
        </p:grpSpPr>
        <p:sp>
          <p:nvSpPr>
            <p:cNvPr id="240" name="Google Shape;240;p18"/>
            <p:cNvSpPr/>
            <p:nvPr/>
          </p:nvSpPr>
          <p:spPr>
            <a:xfrm>
              <a:off x="4563063" y="2505075"/>
              <a:ext cx="1532937" cy="1533525"/>
            </a:xfrm>
            <a:custGeom>
              <a:avLst/>
              <a:gdLst/>
              <a:ahLst/>
              <a:cxnLst/>
              <a:rect l="l" t="t" r="r" b="b"/>
              <a:pathLst>
                <a:path w="1784914" h="1785599" extrusionOk="0">
                  <a:moveTo>
                    <a:pt x="1675960" y="0"/>
                  </a:moveTo>
                  <a:lnTo>
                    <a:pt x="1675960" y="91822"/>
                  </a:lnTo>
                  <a:cubicBezTo>
                    <a:pt x="1675960" y="137094"/>
                    <a:pt x="1703485" y="175937"/>
                    <a:pt x="1742714" y="192530"/>
                  </a:cubicBezTo>
                  <a:lnTo>
                    <a:pt x="1784914" y="201050"/>
                  </a:lnTo>
                  <a:lnTo>
                    <a:pt x="1784914" y="1785599"/>
                  </a:lnTo>
                  <a:lnTo>
                    <a:pt x="200774" y="1785599"/>
                  </a:lnTo>
                  <a:lnTo>
                    <a:pt x="192186" y="1743057"/>
                  </a:lnTo>
                  <a:cubicBezTo>
                    <a:pt x="175593" y="1703829"/>
                    <a:pt x="136750" y="1676303"/>
                    <a:pt x="91477" y="1676303"/>
                  </a:cubicBezTo>
                  <a:lnTo>
                    <a:pt x="0" y="1676303"/>
                  </a:lnTo>
                  <a:lnTo>
                    <a:pt x="3727" y="1602503"/>
                  </a:lnTo>
                  <a:cubicBezTo>
                    <a:pt x="9100" y="1549592"/>
                    <a:pt x="16777" y="1497363"/>
                    <a:pt x="26655" y="1445916"/>
                  </a:cubicBezTo>
                  <a:lnTo>
                    <a:pt x="30766" y="1428639"/>
                  </a:lnTo>
                  <a:lnTo>
                    <a:pt x="120902" y="1452791"/>
                  </a:lnTo>
                  <a:cubicBezTo>
                    <a:pt x="179209" y="1468414"/>
                    <a:pt x="239141" y="1433812"/>
                    <a:pt x="254764" y="1375506"/>
                  </a:cubicBezTo>
                  <a:lnTo>
                    <a:pt x="254765" y="1375507"/>
                  </a:lnTo>
                  <a:cubicBezTo>
                    <a:pt x="270387" y="1317200"/>
                    <a:pt x="235786" y="1257269"/>
                    <a:pt x="177480" y="1241645"/>
                  </a:cubicBezTo>
                  <a:lnTo>
                    <a:pt x="88165" y="1217714"/>
                  </a:lnTo>
                  <a:lnTo>
                    <a:pt x="111529" y="1147442"/>
                  </a:lnTo>
                  <a:cubicBezTo>
                    <a:pt x="129806" y="1099534"/>
                    <a:pt x="150081" y="1052612"/>
                    <a:pt x="172252" y="1006779"/>
                  </a:cubicBezTo>
                  <a:lnTo>
                    <a:pt x="183017" y="986752"/>
                  </a:lnTo>
                  <a:lnTo>
                    <a:pt x="263752" y="1033364"/>
                  </a:lnTo>
                  <a:cubicBezTo>
                    <a:pt x="316027" y="1063546"/>
                    <a:pt x="382873" y="1045634"/>
                    <a:pt x="413054" y="993359"/>
                  </a:cubicBezTo>
                  <a:lnTo>
                    <a:pt x="413055" y="993359"/>
                  </a:lnTo>
                  <a:cubicBezTo>
                    <a:pt x="443237" y="941083"/>
                    <a:pt x="425325" y="874238"/>
                    <a:pt x="373050" y="844056"/>
                  </a:cubicBezTo>
                  <a:lnTo>
                    <a:pt x="293118" y="797908"/>
                  </a:lnTo>
                  <a:lnTo>
                    <a:pt x="327214" y="745653"/>
                  </a:lnTo>
                  <a:cubicBezTo>
                    <a:pt x="354727" y="707148"/>
                    <a:pt x="383728" y="669779"/>
                    <a:pt x="414132" y="633628"/>
                  </a:cubicBezTo>
                  <a:lnTo>
                    <a:pt x="444911" y="599824"/>
                  </a:lnTo>
                  <a:lnTo>
                    <a:pt x="510288" y="665202"/>
                  </a:lnTo>
                  <a:cubicBezTo>
                    <a:pt x="552971" y="707884"/>
                    <a:pt x="622175" y="707884"/>
                    <a:pt x="664857" y="665202"/>
                  </a:cubicBezTo>
                  <a:lnTo>
                    <a:pt x="664858" y="665202"/>
                  </a:lnTo>
                  <a:cubicBezTo>
                    <a:pt x="707542" y="622519"/>
                    <a:pt x="707542" y="553316"/>
                    <a:pt x="664858" y="510633"/>
                  </a:cubicBezTo>
                  <a:lnTo>
                    <a:pt x="599070" y="444845"/>
                  </a:lnTo>
                  <a:lnTo>
                    <a:pt x="612725" y="432033"/>
                  </a:lnTo>
                  <a:cubicBezTo>
                    <a:pt x="648407" y="401096"/>
                    <a:pt x="685325" y="371547"/>
                    <a:pt x="723393" y="343470"/>
                  </a:cubicBezTo>
                  <a:lnTo>
                    <a:pt x="798037" y="294280"/>
                  </a:lnTo>
                  <a:lnTo>
                    <a:pt x="843713" y="373393"/>
                  </a:lnTo>
                  <a:cubicBezTo>
                    <a:pt x="873894" y="425669"/>
                    <a:pt x="940740" y="443581"/>
                    <a:pt x="993016" y="413399"/>
                  </a:cubicBezTo>
                  <a:cubicBezTo>
                    <a:pt x="1045292" y="383218"/>
                    <a:pt x="1063203" y="316373"/>
                    <a:pt x="1033022" y="264097"/>
                  </a:cubicBezTo>
                  <a:lnTo>
                    <a:pt x="987192" y="184718"/>
                  </a:lnTo>
                  <a:lnTo>
                    <a:pt x="1050922" y="151827"/>
                  </a:lnTo>
                  <a:cubicBezTo>
                    <a:pt x="1094537" y="132194"/>
                    <a:pt x="1139080" y="114255"/>
                    <a:pt x="1184466" y="98096"/>
                  </a:cubicBezTo>
                  <a:lnTo>
                    <a:pt x="1217213" y="87922"/>
                  </a:lnTo>
                  <a:lnTo>
                    <a:pt x="1241301" y="177823"/>
                  </a:lnTo>
                  <a:cubicBezTo>
                    <a:pt x="1256925" y="236129"/>
                    <a:pt x="1316856" y="270731"/>
                    <a:pt x="1375163" y="255107"/>
                  </a:cubicBezTo>
                  <a:lnTo>
                    <a:pt x="1375163" y="255109"/>
                  </a:lnTo>
                  <a:cubicBezTo>
                    <a:pt x="1433469" y="239485"/>
                    <a:pt x="1468070" y="179554"/>
                    <a:pt x="1452447" y="121247"/>
                  </a:cubicBezTo>
                  <a:lnTo>
                    <a:pt x="1428421" y="31578"/>
                  </a:lnTo>
                  <a:lnTo>
                    <a:pt x="1466236" y="23158"/>
                  </a:lnTo>
                  <a:cubicBezTo>
                    <a:pt x="1514663" y="14450"/>
                    <a:pt x="1563764" y="7689"/>
                    <a:pt x="1613458" y="2960"/>
                  </a:cubicBezTo>
                  <a:close/>
                </a:path>
              </a:pathLst>
            </a:custGeom>
            <a:solidFill>
              <a:srgbClr val="113F4E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1" name="Google Shape;241;p18"/>
            <p:cNvSpPr/>
            <p:nvPr/>
          </p:nvSpPr>
          <p:spPr>
            <a:xfrm flipH="1">
              <a:off x="6096000" y="2505075"/>
              <a:ext cx="1532937" cy="1533525"/>
            </a:xfrm>
            <a:custGeom>
              <a:avLst/>
              <a:gdLst/>
              <a:ahLst/>
              <a:cxnLst/>
              <a:rect l="l" t="t" r="r" b="b"/>
              <a:pathLst>
                <a:path w="1784914" h="1785599" extrusionOk="0">
                  <a:moveTo>
                    <a:pt x="1675960" y="0"/>
                  </a:moveTo>
                  <a:lnTo>
                    <a:pt x="1675960" y="91822"/>
                  </a:lnTo>
                  <a:cubicBezTo>
                    <a:pt x="1675960" y="137094"/>
                    <a:pt x="1703485" y="175937"/>
                    <a:pt x="1742714" y="192530"/>
                  </a:cubicBezTo>
                  <a:lnTo>
                    <a:pt x="1784914" y="201050"/>
                  </a:lnTo>
                  <a:lnTo>
                    <a:pt x="1784914" y="1785599"/>
                  </a:lnTo>
                  <a:lnTo>
                    <a:pt x="200774" y="1785599"/>
                  </a:lnTo>
                  <a:lnTo>
                    <a:pt x="192186" y="1743057"/>
                  </a:lnTo>
                  <a:cubicBezTo>
                    <a:pt x="175593" y="1703829"/>
                    <a:pt x="136750" y="1676303"/>
                    <a:pt x="91477" y="1676303"/>
                  </a:cubicBezTo>
                  <a:lnTo>
                    <a:pt x="0" y="1676303"/>
                  </a:lnTo>
                  <a:lnTo>
                    <a:pt x="3727" y="1602503"/>
                  </a:lnTo>
                  <a:cubicBezTo>
                    <a:pt x="9100" y="1549592"/>
                    <a:pt x="16777" y="1497363"/>
                    <a:pt x="26655" y="1445916"/>
                  </a:cubicBezTo>
                  <a:lnTo>
                    <a:pt x="30766" y="1428639"/>
                  </a:lnTo>
                  <a:lnTo>
                    <a:pt x="120902" y="1452791"/>
                  </a:lnTo>
                  <a:cubicBezTo>
                    <a:pt x="179209" y="1468414"/>
                    <a:pt x="239141" y="1433812"/>
                    <a:pt x="254764" y="1375506"/>
                  </a:cubicBezTo>
                  <a:lnTo>
                    <a:pt x="254765" y="1375507"/>
                  </a:lnTo>
                  <a:cubicBezTo>
                    <a:pt x="270387" y="1317200"/>
                    <a:pt x="235786" y="1257269"/>
                    <a:pt x="177480" y="1241645"/>
                  </a:cubicBezTo>
                  <a:lnTo>
                    <a:pt x="88165" y="1217714"/>
                  </a:lnTo>
                  <a:lnTo>
                    <a:pt x="111529" y="1147442"/>
                  </a:lnTo>
                  <a:cubicBezTo>
                    <a:pt x="129806" y="1099534"/>
                    <a:pt x="150081" y="1052612"/>
                    <a:pt x="172252" y="1006779"/>
                  </a:cubicBezTo>
                  <a:lnTo>
                    <a:pt x="183017" y="986752"/>
                  </a:lnTo>
                  <a:lnTo>
                    <a:pt x="263752" y="1033364"/>
                  </a:lnTo>
                  <a:cubicBezTo>
                    <a:pt x="316027" y="1063546"/>
                    <a:pt x="382873" y="1045634"/>
                    <a:pt x="413054" y="993359"/>
                  </a:cubicBezTo>
                  <a:lnTo>
                    <a:pt x="413055" y="993359"/>
                  </a:lnTo>
                  <a:cubicBezTo>
                    <a:pt x="443237" y="941083"/>
                    <a:pt x="425325" y="874238"/>
                    <a:pt x="373050" y="844056"/>
                  </a:cubicBezTo>
                  <a:lnTo>
                    <a:pt x="293118" y="797908"/>
                  </a:lnTo>
                  <a:lnTo>
                    <a:pt x="327214" y="745653"/>
                  </a:lnTo>
                  <a:cubicBezTo>
                    <a:pt x="354727" y="707148"/>
                    <a:pt x="383728" y="669779"/>
                    <a:pt x="414132" y="633628"/>
                  </a:cubicBezTo>
                  <a:lnTo>
                    <a:pt x="444911" y="599824"/>
                  </a:lnTo>
                  <a:lnTo>
                    <a:pt x="510288" y="665202"/>
                  </a:lnTo>
                  <a:cubicBezTo>
                    <a:pt x="552971" y="707884"/>
                    <a:pt x="622175" y="707884"/>
                    <a:pt x="664857" y="665202"/>
                  </a:cubicBezTo>
                  <a:lnTo>
                    <a:pt x="664858" y="665202"/>
                  </a:lnTo>
                  <a:cubicBezTo>
                    <a:pt x="707542" y="622519"/>
                    <a:pt x="707542" y="553316"/>
                    <a:pt x="664858" y="510633"/>
                  </a:cubicBezTo>
                  <a:lnTo>
                    <a:pt x="599070" y="444845"/>
                  </a:lnTo>
                  <a:lnTo>
                    <a:pt x="612725" y="432033"/>
                  </a:lnTo>
                  <a:cubicBezTo>
                    <a:pt x="648407" y="401096"/>
                    <a:pt x="685325" y="371547"/>
                    <a:pt x="723393" y="343470"/>
                  </a:cubicBezTo>
                  <a:lnTo>
                    <a:pt x="798037" y="294280"/>
                  </a:lnTo>
                  <a:lnTo>
                    <a:pt x="843713" y="373393"/>
                  </a:lnTo>
                  <a:cubicBezTo>
                    <a:pt x="873894" y="425669"/>
                    <a:pt x="940740" y="443581"/>
                    <a:pt x="993016" y="413399"/>
                  </a:cubicBezTo>
                  <a:cubicBezTo>
                    <a:pt x="1045292" y="383218"/>
                    <a:pt x="1063203" y="316373"/>
                    <a:pt x="1033022" y="264097"/>
                  </a:cubicBezTo>
                  <a:lnTo>
                    <a:pt x="987192" y="184718"/>
                  </a:lnTo>
                  <a:lnTo>
                    <a:pt x="1050922" y="151827"/>
                  </a:lnTo>
                  <a:cubicBezTo>
                    <a:pt x="1094537" y="132194"/>
                    <a:pt x="1139080" y="114255"/>
                    <a:pt x="1184466" y="98096"/>
                  </a:cubicBezTo>
                  <a:lnTo>
                    <a:pt x="1217213" y="87922"/>
                  </a:lnTo>
                  <a:lnTo>
                    <a:pt x="1241301" y="177823"/>
                  </a:lnTo>
                  <a:cubicBezTo>
                    <a:pt x="1256925" y="236129"/>
                    <a:pt x="1316856" y="270731"/>
                    <a:pt x="1375163" y="255107"/>
                  </a:cubicBezTo>
                  <a:lnTo>
                    <a:pt x="1375163" y="255109"/>
                  </a:lnTo>
                  <a:cubicBezTo>
                    <a:pt x="1433469" y="239485"/>
                    <a:pt x="1468070" y="179554"/>
                    <a:pt x="1452447" y="121247"/>
                  </a:cubicBezTo>
                  <a:lnTo>
                    <a:pt x="1428421" y="31578"/>
                  </a:lnTo>
                  <a:lnTo>
                    <a:pt x="1466236" y="23158"/>
                  </a:lnTo>
                  <a:cubicBezTo>
                    <a:pt x="1514663" y="14450"/>
                    <a:pt x="1563764" y="7689"/>
                    <a:pt x="1613458" y="2960"/>
                  </a:cubicBezTo>
                  <a:close/>
                </a:path>
              </a:pathLst>
            </a:custGeom>
            <a:solidFill>
              <a:srgbClr val="55C0AF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2" name="Google Shape;242;p18"/>
            <p:cNvSpPr/>
            <p:nvPr/>
          </p:nvSpPr>
          <p:spPr>
            <a:xfrm rot="10800000" flipH="1">
              <a:off x="4563063" y="4038600"/>
              <a:ext cx="1532937" cy="1533525"/>
            </a:xfrm>
            <a:custGeom>
              <a:avLst/>
              <a:gdLst/>
              <a:ahLst/>
              <a:cxnLst/>
              <a:rect l="l" t="t" r="r" b="b"/>
              <a:pathLst>
                <a:path w="1784914" h="1785599" extrusionOk="0">
                  <a:moveTo>
                    <a:pt x="1675960" y="0"/>
                  </a:moveTo>
                  <a:lnTo>
                    <a:pt x="1675960" y="91822"/>
                  </a:lnTo>
                  <a:cubicBezTo>
                    <a:pt x="1675960" y="137094"/>
                    <a:pt x="1703485" y="175937"/>
                    <a:pt x="1742714" y="192530"/>
                  </a:cubicBezTo>
                  <a:lnTo>
                    <a:pt x="1784914" y="201050"/>
                  </a:lnTo>
                  <a:lnTo>
                    <a:pt x="1784914" y="1785599"/>
                  </a:lnTo>
                  <a:lnTo>
                    <a:pt x="200774" y="1785599"/>
                  </a:lnTo>
                  <a:lnTo>
                    <a:pt x="192186" y="1743057"/>
                  </a:lnTo>
                  <a:cubicBezTo>
                    <a:pt x="175593" y="1703829"/>
                    <a:pt x="136750" y="1676303"/>
                    <a:pt x="91477" y="1676303"/>
                  </a:cubicBezTo>
                  <a:lnTo>
                    <a:pt x="0" y="1676303"/>
                  </a:lnTo>
                  <a:lnTo>
                    <a:pt x="3727" y="1602503"/>
                  </a:lnTo>
                  <a:cubicBezTo>
                    <a:pt x="9100" y="1549592"/>
                    <a:pt x="16777" y="1497363"/>
                    <a:pt x="26655" y="1445916"/>
                  </a:cubicBezTo>
                  <a:lnTo>
                    <a:pt x="30766" y="1428639"/>
                  </a:lnTo>
                  <a:lnTo>
                    <a:pt x="120902" y="1452791"/>
                  </a:lnTo>
                  <a:cubicBezTo>
                    <a:pt x="179209" y="1468414"/>
                    <a:pt x="239141" y="1433812"/>
                    <a:pt x="254764" y="1375506"/>
                  </a:cubicBezTo>
                  <a:lnTo>
                    <a:pt x="254765" y="1375507"/>
                  </a:lnTo>
                  <a:cubicBezTo>
                    <a:pt x="270387" y="1317200"/>
                    <a:pt x="235786" y="1257269"/>
                    <a:pt x="177480" y="1241645"/>
                  </a:cubicBezTo>
                  <a:lnTo>
                    <a:pt x="88165" y="1217714"/>
                  </a:lnTo>
                  <a:lnTo>
                    <a:pt x="111529" y="1147442"/>
                  </a:lnTo>
                  <a:cubicBezTo>
                    <a:pt x="129806" y="1099534"/>
                    <a:pt x="150081" y="1052612"/>
                    <a:pt x="172252" y="1006779"/>
                  </a:cubicBezTo>
                  <a:lnTo>
                    <a:pt x="183017" y="986752"/>
                  </a:lnTo>
                  <a:lnTo>
                    <a:pt x="263752" y="1033364"/>
                  </a:lnTo>
                  <a:cubicBezTo>
                    <a:pt x="316027" y="1063546"/>
                    <a:pt x="382873" y="1045634"/>
                    <a:pt x="413054" y="993359"/>
                  </a:cubicBezTo>
                  <a:lnTo>
                    <a:pt x="413055" y="993359"/>
                  </a:lnTo>
                  <a:cubicBezTo>
                    <a:pt x="443237" y="941083"/>
                    <a:pt x="425325" y="874238"/>
                    <a:pt x="373050" y="844056"/>
                  </a:cubicBezTo>
                  <a:lnTo>
                    <a:pt x="293118" y="797908"/>
                  </a:lnTo>
                  <a:lnTo>
                    <a:pt x="327214" y="745653"/>
                  </a:lnTo>
                  <a:cubicBezTo>
                    <a:pt x="354727" y="707148"/>
                    <a:pt x="383728" y="669779"/>
                    <a:pt x="414132" y="633628"/>
                  </a:cubicBezTo>
                  <a:lnTo>
                    <a:pt x="444911" y="599824"/>
                  </a:lnTo>
                  <a:lnTo>
                    <a:pt x="510288" y="665202"/>
                  </a:lnTo>
                  <a:cubicBezTo>
                    <a:pt x="552971" y="707884"/>
                    <a:pt x="622175" y="707884"/>
                    <a:pt x="664857" y="665202"/>
                  </a:cubicBezTo>
                  <a:lnTo>
                    <a:pt x="664858" y="665202"/>
                  </a:lnTo>
                  <a:cubicBezTo>
                    <a:pt x="707542" y="622519"/>
                    <a:pt x="707542" y="553316"/>
                    <a:pt x="664858" y="510633"/>
                  </a:cubicBezTo>
                  <a:lnTo>
                    <a:pt x="599070" y="444845"/>
                  </a:lnTo>
                  <a:lnTo>
                    <a:pt x="612725" y="432033"/>
                  </a:lnTo>
                  <a:cubicBezTo>
                    <a:pt x="648407" y="401096"/>
                    <a:pt x="685325" y="371547"/>
                    <a:pt x="723393" y="343470"/>
                  </a:cubicBezTo>
                  <a:lnTo>
                    <a:pt x="798037" y="294280"/>
                  </a:lnTo>
                  <a:lnTo>
                    <a:pt x="843713" y="373393"/>
                  </a:lnTo>
                  <a:cubicBezTo>
                    <a:pt x="873894" y="425669"/>
                    <a:pt x="940740" y="443581"/>
                    <a:pt x="993016" y="413399"/>
                  </a:cubicBezTo>
                  <a:cubicBezTo>
                    <a:pt x="1045292" y="383218"/>
                    <a:pt x="1063203" y="316373"/>
                    <a:pt x="1033022" y="264097"/>
                  </a:cubicBezTo>
                  <a:lnTo>
                    <a:pt x="987192" y="184718"/>
                  </a:lnTo>
                  <a:lnTo>
                    <a:pt x="1050922" y="151827"/>
                  </a:lnTo>
                  <a:cubicBezTo>
                    <a:pt x="1094537" y="132194"/>
                    <a:pt x="1139080" y="114255"/>
                    <a:pt x="1184466" y="98096"/>
                  </a:cubicBezTo>
                  <a:lnTo>
                    <a:pt x="1217213" y="87922"/>
                  </a:lnTo>
                  <a:lnTo>
                    <a:pt x="1241301" y="177823"/>
                  </a:lnTo>
                  <a:cubicBezTo>
                    <a:pt x="1256925" y="236129"/>
                    <a:pt x="1316856" y="270731"/>
                    <a:pt x="1375163" y="255107"/>
                  </a:cubicBezTo>
                  <a:lnTo>
                    <a:pt x="1375163" y="255109"/>
                  </a:lnTo>
                  <a:cubicBezTo>
                    <a:pt x="1433469" y="239485"/>
                    <a:pt x="1468070" y="179554"/>
                    <a:pt x="1452447" y="121247"/>
                  </a:cubicBezTo>
                  <a:lnTo>
                    <a:pt x="1428421" y="31578"/>
                  </a:lnTo>
                  <a:lnTo>
                    <a:pt x="1466236" y="23158"/>
                  </a:lnTo>
                  <a:cubicBezTo>
                    <a:pt x="1514663" y="14450"/>
                    <a:pt x="1563764" y="7689"/>
                    <a:pt x="1613458" y="2960"/>
                  </a:cubicBezTo>
                  <a:close/>
                </a:path>
              </a:pathLst>
            </a:custGeom>
            <a:solidFill>
              <a:srgbClr val="55C0AF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3" name="Google Shape;243;p18"/>
            <p:cNvSpPr/>
            <p:nvPr/>
          </p:nvSpPr>
          <p:spPr>
            <a:xfrm rot="10800000">
              <a:off x="6096000" y="4038600"/>
              <a:ext cx="1532937" cy="1533525"/>
            </a:xfrm>
            <a:custGeom>
              <a:avLst/>
              <a:gdLst/>
              <a:ahLst/>
              <a:cxnLst/>
              <a:rect l="l" t="t" r="r" b="b"/>
              <a:pathLst>
                <a:path w="1784914" h="1785599" extrusionOk="0">
                  <a:moveTo>
                    <a:pt x="1675960" y="0"/>
                  </a:moveTo>
                  <a:lnTo>
                    <a:pt x="1675960" y="91822"/>
                  </a:lnTo>
                  <a:cubicBezTo>
                    <a:pt x="1675960" y="137094"/>
                    <a:pt x="1703485" y="175937"/>
                    <a:pt x="1742714" y="192530"/>
                  </a:cubicBezTo>
                  <a:lnTo>
                    <a:pt x="1784914" y="201050"/>
                  </a:lnTo>
                  <a:lnTo>
                    <a:pt x="1784914" y="1785599"/>
                  </a:lnTo>
                  <a:lnTo>
                    <a:pt x="200774" y="1785599"/>
                  </a:lnTo>
                  <a:lnTo>
                    <a:pt x="192186" y="1743057"/>
                  </a:lnTo>
                  <a:cubicBezTo>
                    <a:pt x="175593" y="1703829"/>
                    <a:pt x="136750" y="1676303"/>
                    <a:pt x="91477" y="1676303"/>
                  </a:cubicBezTo>
                  <a:lnTo>
                    <a:pt x="0" y="1676303"/>
                  </a:lnTo>
                  <a:lnTo>
                    <a:pt x="3727" y="1602503"/>
                  </a:lnTo>
                  <a:cubicBezTo>
                    <a:pt x="9100" y="1549592"/>
                    <a:pt x="16777" y="1497363"/>
                    <a:pt x="26655" y="1445916"/>
                  </a:cubicBezTo>
                  <a:lnTo>
                    <a:pt x="30766" y="1428639"/>
                  </a:lnTo>
                  <a:lnTo>
                    <a:pt x="120902" y="1452791"/>
                  </a:lnTo>
                  <a:cubicBezTo>
                    <a:pt x="179209" y="1468414"/>
                    <a:pt x="239141" y="1433812"/>
                    <a:pt x="254764" y="1375506"/>
                  </a:cubicBezTo>
                  <a:lnTo>
                    <a:pt x="254765" y="1375507"/>
                  </a:lnTo>
                  <a:cubicBezTo>
                    <a:pt x="270387" y="1317200"/>
                    <a:pt x="235786" y="1257269"/>
                    <a:pt x="177480" y="1241645"/>
                  </a:cubicBezTo>
                  <a:lnTo>
                    <a:pt x="88165" y="1217714"/>
                  </a:lnTo>
                  <a:lnTo>
                    <a:pt x="111529" y="1147442"/>
                  </a:lnTo>
                  <a:cubicBezTo>
                    <a:pt x="129806" y="1099534"/>
                    <a:pt x="150081" y="1052612"/>
                    <a:pt x="172252" y="1006779"/>
                  </a:cubicBezTo>
                  <a:lnTo>
                    <a:pt x="183017" y="986752"/>
                  </a:lnTo>
                  <a:lnTo>
                    <a:pt x="263752" y="1033364"/>
                  </a:lnTo>
                  <a:cubicBezTo>
                    <a:pt x="316027" y="1063546"/>
                    <a:pt x="382873" y="1045634"/>
                    <a:pt x="413054" y="993359"/>
                  </a:cubicBezTo>
                  <a:lnTo>
                    <a:pt x="413055" y="993359"/>
                  </a:lnTo>
                  <a:cubicBezTo>
                    <a:pt x="443237" y="941083"/>
                    <a:pt x="425325" y="874238"/>
                    <a:pt x="373050" y="844056"/>
                  </a:cubicBezTo>
                  <a:lnTo>
                    <a:pt x="293118" y="797908"/>
                  </a:lnTo>
                  <a:lnTo>
                    <a:pt x="327214" y="745653"/>
                  </a:lnTo>
                  <a:cubicBezTo>
                    <a:pt x="354727" y="707148"/>
                    <a:pt x="383728" y="669779"/>
                    <a:pt x="414132" y="633628"/>
                  </a:cubicBezTo>
                  <a:lnTo>
                    <a:pt x="444911" y="599824"/>
                  </a:lnTo>
                  <a:lnTo>
                    <a:pt x="510288" y="665202"/>
                  </a:lnTo>
                  <a:cubicBezTo>
                    <a:pt x="552971" y="707884"/>
                    <a:pt x="622175" y="707884"/>
                    <a:pt x="664857" y="665202"/>
                  </a:cubicBezTo>
                  <a:lnTo>
                    <a:pt x="664858" y="665202"/>
                  </a:lnTo>
                  <a:cubicBezTo>
                    <a:pt x="707542" y="622519"/>
                    <a:pt x="707542" y="553316"/>
                    <a:pt x="664858" y="510633"/>
                  </a:cubicBezTo>
                  <a:lnTo>
                    <a:pt x="599070" y="444845"/>
                  </a:lnTo>
                  <a:lnTo>
                    <a:pt x="612725" y="432033"/>
                  </a:lnTo>
                  <a:cubicBezTo>
                    <a:pt x="648407" y="401096"/>
                    <a:pt x="685325" y="371547"/>
                    <a:pt x="723393" y="343470"/>
                  </a:cubicBezTo>
                  <a:lnTo>
                    <a:pt x="798037" y="294280"/>
                  </a:lnTo>
                  <a:lnTo>
                    <a:pt x="843713" y="373393"/>
                  </a:lnTo>
                  <a:cubicBezTo>
                    <a:pt x="873894" y="425669"/>
                    <a:pt x="940740" y="443581"/>
                    <a:pt x="993016" y="413399"/>
                  </a:cubicBezTo>
                  <a:cubicBezTo>
                    <a:pt x="1045292" y="383218"/>
                    <a:pt x="1063203" y="316373"/>
                    <a:pt x="1033022" y="264097"/>
                  </a:cubicBezTo>
                  <a:lnTo>
                    <a:pt x="987192" y="184718"/>
                  </a:lnTo>
                  <a:lnTo>
                    <a:pt x="1050922" y="151827"/>
                  </a:lnTo>
                  <a:cubicBezTo>
                    <a:pt x="1094537" y="132194"/>
                    <a:pt x="1139080" y="114255"/>
                    <a:pt x="1184466" y="98096"/>
                  </a:cubicBezTo>
                  <a:lnTo>
                    <a:pt x="1217213" y="87922"/>
                  </a:lnTo>
                  <a:lnTo>
                    <a:pt x="1241301" y="177823"/>
                  </a:lnTo>
                  <a:cubicBezTo>
                    <a:pt x="1256925" y="236129"/>
                    <a:pt x="1316856" y="270731"/>
                    <a:pt x="1375163" y="255107"/>
                  </a:cubicBezTo>
                  <a:lnTo>
                    <a:pt x="1375163" y="255109"/>
                  </a:lnTo>
                  <a:cubicBezTo>
                    <a:pt x="1433469" y="239485"/>
                    <a:pt x="1468070" y="179554"/>
                    <a:pt x="1452447" y="121247"/>
                  </a:cubicBezTo>
                  <a:lnTo>
                    <a:pt x="1428421" y="31578"/>
                  </a:lnTo>
                  <a:lnTo>
                    <a:pt x="1466236" y="23158"/>
                  </a:lnTo>
                  <a:cubicBezTo>
                    <a:pt x="1514663" y="14450"/>
                    <a:pt x="1563764" y="7689"/>
                    <a:pt x="1613458" y="2960"/>
                  </a:cubicBezTo>
                  <a:close/>
                </a:path>
              </a:pathLst>
            </a:custGeom>
            <a:solidFill>
              <a:srgbClr val="113F4E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5423418" y="3366312"/>
              <a:ext cx="1372916" cy="137291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5219291" y="4450030"/>
              <a:ext cx="270757" cy="298723"/>
            </a:xfrm>
            <a:custGeom>
              <a:avLst/>
              <a:gdLst/>
              <a:ahLst/>
              <a:cxnLst/>
              <a:rect l="l" t="t" r="r" b="b"/>
              <a:pathLst>
                <a:path w="99" h="109" extrusionOk="0">
                  <a:moveTo>
                    <a:pt x="15" y="58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58"/>
                    <a:pt x="15" y="58"/>
                    <a:pt x="15" y="58"/>
                  </a:cubicBezTo>
                  <a:close/>
                  <a:moveTo>
                    <a:pt x="51" y="55"/>
                  </a:moveTo>
                  <a:cubicBezTo>
                    <a:pt x="52" y="55"/>
                    <a:pt x="52" y="55"/>
                    <a:pt x="53" y="55"/>
                  </a:cubicBezTo>
                  <a:cubicBezTo>
                    <a:pt x="56" y="52"/>
                    <a:pt x="60" y="48"/>
                    <a:pt x="63" y="46"/>
                  </a:cubicBezTo>
                  <a:cubicBezTo>
                    <a:pt x="64" y="46"/>
                    <a:pt x="65" y="47"/>
                    <a:pt x="66" y="48"/>
                  </a:cubicBezTo>
                  <a:cubicBezTo>
                    <a:pt x="63" y="53"/>
                    <a:pt x="60" y="56"/>
                    <a:pt x="56" y="59"/>
                  </a:cubicBezTo>
                  <a:cubicBezTo>
                    <a:pt x="57" y="60"/>
                    <a:pt x="57" y="60"/>
                    <a:pt x="57" y="61"/>
                  </a:cubicBezTo>
                  <a:cubicBezTo>
                    <a:pt x="57" y="64"/>
                    <a:pt x="54" y="67"/>
                    <a:pt x="51" y="67"/>
                  </a:cubicBezTo>
                  <a:cubicBezTo>
                    <a:pt x="47" y="67"/>
                    <a:pt x="45" y="64"/>
                    <a:pt x="45" y="61"/>
                  </a:cubicBezTo>
                  <a:cubicBezTo>
                    <a:pt x="45" y="59"/>
                    <a:pt x="45" y="58"/>
                    <a:pt x="46" y="57"/>
                  </a:cubicBezTo>
                  <a:cubicBezTo>
                    <a:pt x="41" y="51"/>
                    <a:pt x="38" y="45"/>
                    <a:pt x="35" y="38"/>
                  </a:cubicBezTo>
                  <a:cubicBezTo>
                    <a:pt x="36" y="38"/>
                    <a:pt x="37" y="37"/>
                    <a:pt x="38" y="37"/>
                  </a:cubicBezTo>
                  <a:cubicBezTo>
                    <a:pt x="42" y="42"/>
                    <a:pt x="46" y="49"/>
                    <a:pt x="49" y="55"/>
                  </a:cubicBezTo>
                  <a:cubicBezTo>
                    <a:pt x="49" y="55"/>
                    <a:pt x="50" y="55"/>
                    <a:pt x="51" y="55"/>
                  </a:cubicBezTo>
                  <a:close/>
                  <a:moveTo>
                    <a:pt x="42" y="22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2" y="12"/>
                    <a:pt x="22" y="17"/>
                    <a:pt x="15" y="25"/>
                  </a:cubicBezTo>
                  <a:cubicBezTo>
                    <a:pt x="5" y="34"/>
                    <a:pt x="0" y="46"/>
                    <a:pt x="0" y="60"/>
                  </a:cubicBezTo>
                  <a:cubicBezTo>
                    <a:pt x="0" y="73"/>
                    <a:pt x="5" y="85"/>
                    <a:pt x="15" y="94"/>
                  </a:cubicBezTo>
                  <a:cubicBezTo>
                    <a:pt x="24" y="104"/>
                    <a:pt x="36" y="109"/>
                    <a:pt x="49" y="109"/>
                  </a:cubicBezTo>
                  <a:cubicBezTo>
                    <a:pt x="63" y="109"/>
                    <a:pt x="75" y="104"/>
                    <a:pt x="84" y="94"/>
                  </a:cubicBezTo>
                  <a:cubicBezTo>
                    <a:pt x="90" y="89"/>
                    <a:pt x="94" y="82"/>
                    <a:pt x="96" y="75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4" y="77"/>
                    <a:pt x="80" y="82"/>
                    <a:pt x="76" y="86"/>
                  </a:cubicBezTo>
                  <a:cubicBezTo>
                    <a:pt x="69" y="93"/>
                    <a:pt x="60" y="97"/>
                    <a:pt x="49" y="97"/>
                  </a:cubicBezTo>
                  <a:cubicBezTo>
                    <a:pt x="39" y="97"/>
                    <a:pt x="30" y="93"/>
                    <a:pt x="23" y="86"/>
                  </a:cubicBezTo>
                  <a:cubicBezTo>
                    <a:pt x="16" y="79"/>
                    <a:pt x="12" y="70"/>
                    <a:pt x="12" y="60"/>
                  </a:cubicBezTo>
                  <a:cubicBezTo>
                    <a:pt x="12" y="50"/>
                    <a:pt x="16" y="40"/>
                    <a:pt x="23" y="33"/>
                  </a:cubicBezTo>
                  <a:cubicBezTo>
                    <a:pt x="28" y="28"/>
                    <a:pt x="35" y="24"/>
                    <a:pt x="42" y="22"/>
                  </a:cubicBezTo>
                  <a:close/>
                  <a:moveTo>
                    <a:pt x="87" y="54"/>
                  </a:moveTo>
                  <a:cubicBezTo>
                    <a:pt x="87" y="52"/>
                    <a:pt x="86" y="49"/>
                    <a:pt x="85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6"/>
                    <a:pt x="98" y="50"/>
                    <a:pt x="98" y="53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4"/>
                    <a:pt x="87" y="54"/>
                    <a:pt x="87" y="54"/>
                  </a:cubicBezTo>
                  <a:close/>
                  <a:moveTo>
                    <a:pt x="87" y="67"/>
                  </a:moveTo>
                  <a:cubicBezTo>
                    <a:pt x="87" y="64"/>
                    <a:pt x="87" y="62"/>
                    <a:pt x="87" y="60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99" y="63"/>
                    <a:pt x="99" y="66"/>
                    <a:pt x="98" y="69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7" y="67"/>
                    <a:pt x="87" y="67"/>
                    <a:pt x="87" y="67"/>
                  </a:cubicBezTo>
                  <a:close/>
                  <a:moveTo>
                    <a:pt x="83" y="42"/>
                  </a:moveTo>
                  <a:cubicBezTo>
                    <a:pt x="82" y="40"/>
                    <a:pt x="81" y="38"/>
                    <a:pt x="80" y="37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1" y="32"/>
                    <a:pt x="92" y="35"/>
                    <a:pt x="94" y="38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77" y="34"/>
                  </a:moveTo>
                  <a:cubicBezTo>
                    <a:pt x="76" y="33"/>
                    <a:pt x="76" y="33"/>
                    <a:pt x="76" y="33"/>
                  </a:cubicBezTo>
                  <a:cubicBezTo>
                    <a:pt x="75" y="31"/>
                    <a:pt x="73" y="30"/>
                    <a:pt x="71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80" y="21"/>
                    <a:pt x="82" y="23"/>
                    <a:pt x="84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77" y="34"/>
                    <a:pt x="77" y="34"/>
                    <a:pt x="77" y="34"/>
                  </a:cubicBezTo>
                  <a:close/>
                  <a:moveTo>
                    <a:pt x="50" y="93"/>
                  </a:moveTo>
                  <a:cubicBezTo>
                    <a:pt x="50" y="83"/>
                    <a:pt x="50" y="83"/>
                    <a:pt x="50" y="83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0" y="93"/>
                    <a:pt x="50" y="93"/>
                    <a:pt x="50" y="93"/>
                  </a:cubicBezTo>
                  <a:close/>
                  <a:moveTo>
                    <a:pt x="74" y="83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4" y="83"/>
                    <a:pt x="74" y="83"/>
                    <a:pt x="74" y="83"/>
                  </a:cubicBezTo>
                  <a:close/>
                  <a:moveTo>
                    <a:pt x="25" y="83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5" y="83"/>
                    <a:pt x="25" y="83"/>
                    <a:pt x="25" y="83"/>
                  </a:cubicBezTo>
                  <a:close/>
                  <a:moveTo>
                    <a:pt x="26" y="33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6" y="33"/>
                    <a:pt x="26" y="33"/>
                    <a:pt x="26" y="33"/>
                  </a:cubicBezTo>
                  <a:close/>
                  <a:moveTo>
                    <a:pt x="75" y="34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5" y="34"/>
                    <a:pt x="75" y="34"/>
                    <a:pt x="75" y="34"/>
                  </a:cubicBezTo>
                  <a:close/>
                  <a:moveTo>
                    <a:pt x="8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5" y="56"/>
                    <a:pt x="85" y="56"/>
                    <a:pt x="85" y="56"/>
                  </a:cubicBezTo>
                  <a:lnTo>
                    <a:pt x="85" y="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246" name="Google Shape;246;p18"/>
            <p:cNvGrpSpPr/>
            <p:nvPr/>
          </p:nvGrpSpPr>
          <p:grpSpPr>
            <a:xfrm>
              <a:off x="6694345" y="4532876"/>
              <a:ext cx="240570" cy="324277"/>
              <a:chOff x="3722033" y="3714538"/>
              <a:chExt cx="500321" cy="674410"/>
            </a:xfrm>
          </p:grpSpPr>
          <p:sp>
            <p:nvSpPr>
              <p:cNvPr id="247" name="Google Shape;247;p18"/>
              <p:cNvSpPr/>
              <p:nvPr/>
            </p:nvSpPr>
            <p:spPr>
              <a:xfrm>
                <a:off x="3818586" y="4203888"/>
                <a:ext cx="306118" cy="185060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14" extrusionOk="0">
                    <a:moveTo>
                      <a:pt x="317" y="5"/>
                    </a:moveTo>
                    <a:cubicBezTo>
                      <a:pt x="354" y="186"/>
                      <a:pt x="354" y="186"/>
                      <a:pt x="354" y="186"/>
                    </a:cubicBezTo>
                    <a:cubicBezTo>
                      <a:pt x="294" y="171"/>
                      <a:pt x="294" y="171"/>
                      <a:pt x="294" y="171"/>
                    </a:cubicBezTo>
                    <a:cubicBezTo>
                      <a:pt x="250" y="214"/>
                      <a:pt x="250" y="214"/>
                      <a:pt x="250" y="214"/>
                    </a:cubicBezTo>
                    <a:cubicBezTo>
                      <a:pt x="215" y="44"/>
                      <a:pt x="215" y="44"/>
                      <a:pt x="215" y="44"/>
                    </a:cubicBezTo>
                    <a:cubicBezTo>
                      <a:pt x="220" y="45"/>
                      <a:pt x="225" y="46"/>
                      <a:pt x="230" y="46"/>
                    </a:cubicBezTo>
                    <a:cubicBezTo>
                      <a:pt x="234" y="46"/>
                      <a:pt x="238" y="46"/>
                      <a:pt x="241" y="45"/>
                    </a:cubicBezTo>
                    <a:cubicBezTo>
                      <a:pt x="264" y="40"/>
                      <a:pt x="276" y="25"/>
                      <a:pt x="287" y="7"/>
                    </a:cubicBezTo>
                    <a:cubicBezTo>
                      <a:pt x="289" y="5"/>
                      <a:pt x="290" y="2"/>
                      <a:pt x="292" y="0"/>
                    </a:cubicBezTo>
                    <a:cubicBezTo>
                      <a:pt x="295" y="0"/>
                      <a:pt x="298" y="1"/>
                      <a:pt x="300" y="2"/>
                    </a:cubicBezTo>
                    <a:cubicBezTo>
                      <a:pt x="306" y="3"/>
                      <a:pt x="311" y="4"/>
                      <a:pt x="317" y="5"/>
                    </a:cubicBezTo>
                    <a:close/>
                    <a:moveTo>
                      <a:pt x="140" y="44"/>
                    </a:moveTo>
                    <a:cubicBezTo>
                      <a:pt x="105" y="214"/>
                      <a:pt x="105" y="214"/>
                      <a:pt x="105" y="214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43" y="4"/>
                      <a:pt x="49" y="3"/>
                      <a:pt x="55" y="2"/>
                    </a:cubicBezTo>
                    <a:cubicBezTo>
                      <a:pt x="57" y="1"/>
                      <a:pt x="60" y="1"/>
                      <a:pt x="63" y="0"/>
                    </a:cubicBezTo>
                    <a:cubicBezTo>
                      <a:pt x="65" y="2"/>
                      <a:pt x="66" y="5"/>
                      <a:pt x="67" y="7"/>
                    </a:cubicBezTo>
                    <a:cubicBezTo>
                      <a:pt x="77" y="21"/>
                      <a:pt x="86" y="35"/>
                      <a:pt x="103" y="42"/>
                    </a:cubicBezTo>
                    <a:cubicBezTo>
                      <a:pt x="106" y="43"/>
                      <a:pt x="110" y="44"/>
                      <a:pt x="114" y="45"/>
                    </a:cubicBezTo>
                    <a:cubicBezTo>
                      <a:pt x="123" y="47"/>
                      <a:pt x="131" y="46"/>
                      <a:pt x="140" y="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8" name="Google Shape;248;p18"/>
              <p:cNvSpPr/>
              <p:nvPr/>
            </p:nvSpPr>
            <p:spPr>
              <a:xfrm>
                <a:off x="3722033" y="3714538"/>
                <a:ext cx="500321" cy="500687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9" extrusionOk="0">
                    <a:moveTo>
                      <a:pt x="289" y="28"/>
                    </a:moveTo>
                    <a:cubicBezTo>
                      <a:pt x="308" y="29"/>
                      <a:pt x="327" y="0"/>
                      <a:pt x="346" y="4"/>
                    </a:cubicBezTo>
                    <a:cubicBezTo>
                      <a:pt x="365" y="8"/>
                      <a:pt x="371" y="42"/>
                      <a:pt x="390" y="48"/>
                    </a:cubicBezTo>
                    <a:cubicBezTo>
                      <a:pt x="407" y="56"/>
                      <a:pt x="435" y="37"/>
                      <a:pt x="451" y="48"/>
                    </a:cubicBezTo>
                    <a:cubicBezTo>
                      <a:pt x="467" y="58"/>
                      <a:pt x="460" y="92"/>
                      <a:pt x="475" y="105"/>
                    </a:cubicBezTo>
                    <a:cubicBezTo>
                      <a:pt x="487" y="119"/>
                      <a:pt x="521" y="112"/>
                      <a:pt x="532" y="128"/>
                    </a:cubicBezTo>
                    <a:cubicBezTo>
                      <a:pt x="542" y="144"/>
                      <a:pt x="523" y="172"/>
                      <a:pt x="531" y="190"/>
                    </a:cubicBezTo>
                    <a:cubicBezTo>
                      <a:pt x="537" y="208"/>
                      <a:pt x="571" y="214"/>
                      <a:pt x="575" y="233"/>
                    </a:cubicBezTo>
                    <a:cubicBezTo>
                      <a:pt x="579" y="252"/>
                      <a:pt x="550" y="271"/>
                      <a:pt x="551" y="290"/>
                    </a:cubicBezTo>
                    <a:cubicBezTo>
                      <a:pt x="550" y="309"/>
                      <a:pt x="579" y="328"/>
                      <a:pt x="575" y="347"/>
                    </a:cubicBezTo>
                    <a:cubicBezTo>
                      <a:pt x="571" y="366"/>
                      <a:pt x="538" y="372"/>
                      <a:pt x="531" y="390"/>
                    </a:cubicBezTo>
                    <a:cubicBezTo>
                      <a:pt x="523" y="407"/>
                      <a:pt x="542" y="436"/>
                      <a:pt x="532" y="452"/>
                    </a:cubicBezTo>
                    <a:cubicBezTo>
                      <a:pt x="521" y="468"/>
                      <a:pt x="487" y="461"/>
                      <a:pt x="475" y="475"/>
                    </a:cubicBezTo>
                    <a:cubicBezTo>
                      <a:pt x="460" y="488"/>
                      <a:pt x="467" y="521"/>
                      <a:pt x="451" y="532"/>
                    </a:cubicBezTo>
                    <a:cubicBezTo>
                      <a:pt x="435" y="543"/>
                      <a:pt x="407" y="523"/>
                      <a:pt x="390" y="532"/>
                    </a:cubicBezTo>
                    <a:cubicBezTo>
                      <a:pt x="372" y="538"/>
                      <a:pt x="365" y="572"/>
                      <a:pt x="346" y="575"/>
                    </a:cubicBezTo>
                    <a:cubicBezTo>
                      <a:pt x="327" y="579"/>
                      <a:pt x="309" y="550"/>
                      <a:pt x="289" y="552"/>
                    </a:cubicBezTo>
                    <a:cubicBezTo>
                      <a:pt x="270" y="550"/>
                      <a:pt x="252" y="579"/>
                      <a:pt x="233" y="575"/>
                    </a:cubicBezTo>
                    <a:cubicBezTo>
                      <a:pt x="214" y="572"/>
                      <a:pt x="207" y="538"/>
                      <a:pt x="189" y="532"/>
                    </a:cubicBezTo>
                    <a:cubicBezTo>
                      <a:pt x="172" y="523"/>
                      <a:pt x="144" y="543"/>
                      <a:pt x="128" y="532"/>
                    </a:cubicBezTo>
                    <a:cubicBezTo>
                      <a:pt x="112" y="521"/>
                      <a:pt x="119" y="488"/>
                      <a:pt x="104" y="475"/>
                    </a:cubicBezTo>
                    <a:cubicBezTo>
                      <a:pt x="92" y="461"/>
                      <a:pt x="58" y="468"/>
                      <a:pt x="47" y="452"/>
                    </a:cubicBezTo>
                    <a:cubicBezTo>
                      <a:pt x="36" y="436"/>
                      <a:pt x="56" y="407"/>
                      <a:pt x="47" y="390"/>
                    </a:cubicBezTo>
                    <a:cubicBezTo>
                      <a:pt x="41" y="372"/>
                      <a:pt x="8" y="366"/>
                      <a:pt x="4" y="347"/>
                    </a:cubicBezTo>
                    <a:cubicBezTo>
                      <a:pt x="0" y="328"/>
                      <a:pt x="29" y="309"/>
                      <a:pt x="27" y="290"/>
                    </a:cubicBezTo>
                    <a:cubicBezTo>
                      <a:pt x="29" y="271"/>
                      <a:pt x="0" y="252"/>
                      <a:pt x="4" y="233"/>
                    </a:cubicBezTo>
                    <a:cubicBezTo>
                      <a:pt x="8" y="214"/>
                      <a:pt x="41" y="208"/>
                      <a:pt x="47" y="190"/>
                    </a:cubicBezTo>
                    <a:cubicBezTo>
                      <a:pt x="56" y="172"/>
                      <a:pt x="36" y="144"/>
                      <a:pt x="47" y="128"/>
                    </a:cubicBezTo>
                    <a:cubicBezTo>
                      <a:pt x="58" y="112"/>
                      <a:pt x="92" y="119"/>
                      <a:pt x="104" y="105"/>
                    </a:cubicBezTo>
                    <a:cubicBezTo>
                      <a:pt x="119" y="92"/>
                      <a:pt x="112" y="58"/>
                      <a:pt x="128" y="48"/>
                    </a:cubicBezTo>
                    <a:cubicBezTo>
                      <a:pt x="144" y="37"/>
                      <a:pt x="172" y="56"/>
                      <a:pt x="189" y="48"/>
                    </a:cubicBezTo>
                    <a:cubicBezTo>
                      <a:pt x="207" y="42"/>
                      <a:pt x="214" y="8"/>
                      <a:pt x="233" y="4"/>
                    </a:cubicBezTo>
                    <a:cubicBezTo>
                      <a:pt x="252" y="0"/>
                      <a:pt x="270" y="29"/>
                      <a:pt x="289" y="28"/>
                    </a:cubicBezTo>
                    <a:close/>
                    <a:moveTo>
                      <a:pt x="367" y="103"/>
                    </a:moveTo>
                    <a:cubicBezTo>
                      <a:pt x="234" y="48"/>
                      <a:pt x="88" y="145"/>
                      <a:pt x="87" y="288"/>
                    </a:cubicBezTo>
                    <a:cubicBezTo>
                      <a:pt x="86" y="433"/>
                      <a:pt x="233" y="532"/>
                      <a:pt x="367" y="477"/>
                    </a:cubicBezTo>
                    <a:cubicBezTo>
                      <a:pt x="501" y="421"/>
                      <a:pt x="534" y="247"/>
                      <a:pt x="431" y="146"/>
                    </a:cubicBezTo>
                    <a:cubicBezTo>
                      <a:pt x="413" y="127"/>
                      <a:pt x="391" y="113"/>
                      <a:pt x="367" y="1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9" name="Google Shape;249;p18"/>
              <p:cNvSpPr/>
              <p:nvPr/>
            </p:nvSpPr>
            <p:spPr>
              <a:xfrm>
                <a:off x="3829192" y="3821698"/>
                <a:ext cx="286002" cy="2871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32" extrusionOk="0">
                    <a:moveTo>
                      <a:pt x="165" y="0"/>
                    </a:moveTo>
                    <a:cubicBezTo>
                      <a:pt x="257" y="0"/>
                      <a:pt x="331" y="74"/>
                      <a:pt x="331" y="166"/>
                    </a:cubicBezTo>
                    <a:cubicBezTo>
                      <a:pt x="331" y="257"/>
                      <a:pt x="257" y="332"/>
                      <a:pt x="165" y="332"/>
                    </a:cubicBezTo>
                    <a:cubicBezTo>
                      <a:pt x="74" y="332"/>
                      <a:pt x="0" y="257"/>
                      <a:pt x="0" y="166"/>
                    </a:cubicBezTo>
                    <a:cubicBezTo>
                      <a:pt x="0" y="74"/>
                      <a:pt x="74" y="0"/>
                      <a:pt x="165" y="0"/>
                    </a:cubicBezTo>
                    <a:close/>
                    <a:moveTo>
                      <a:pt x="176" y="50"/>
                    </a:move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7" y="120"/>
                      <a:pt x="281" y="123"/>
                      <a:pt x="282" y="127"/>
                    </a:cubicBezTo>
                    <a:cubicBezTo>
                      <a:pt x="284" y="132"/>
                      <a:pt x="282" y="137"/>
                      <a:pt x="279" y="140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42" y="252"/>
                      <a:pt x="242" y="252"/>
                      <a:pt x="242" y="252"/>
                    </a:cubicBezTo>
                    <a:cubicBezTo>
                      <a:pt x="243" y="257"/>
                      <a:pt x="241" y="262"/>
                      <a:pt x="237" y="265"/>
                    </a:cubicBezTo>
                    <a:cubicBezTo>
                      <a:pt x="234" y="267"/>
                      <a:pt x="229" y="268"/>
                      <a:pt x="224" y="265"/>
                    </a:cubicBezTo>
                    <a:cubicBezTo>
                      <a:pt x="165" y="232"/>
                      <a:pt x="165" y="232"/>
                      <a:pt x="165" y="232"/>
                    </a:cubicBezTo>
                    <a:cubicBezTo>
                      <a:pt x="106" y="265"/>
                      <a:pt x="106" y="265"/>
                      <a:pt x="106" y="265"/>
                    </a:cubicBezTo>
                    <a:cubicBezTo>
                      <a:pt x="102" y="268"/>
                      <a:pt x="97" y="267"/>
                      <a:pt x="93" y="265"/>
                    </a:cubicBezTo>
                    <a:cubicBezTo>
                      <a:pt x="89" y="262"/>
                      <a:pt x="88" y="257"/>
                      <a:pt x="89" y="252"/>
                    </a:cubicBezTo>
                    <a:cubicBezTo>
                      <a:pt x="102" y="186"/>
                      <a:pt x="102" y="186"/>
                      <a:pt x="102" y="186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48" y="137"/>
                      <a:pt x="47" y="132"/>
                      <a:pt x="49" y="127"/>
                    </a:cubicBezTo>
                    <a:cubicBezTo>
                      <a:pt x="50" y="123"/>
                      <a:pt x="54" y="120"/>
                      <a:pt x="59" y="119"/>
                    </a:cubicBezTo>
                    <a:cubicBezTo>
                      <a:pt x="126" y="111"/>
                      <a:pt x="126" y="111"/>
                      <a:pt x="126" y="111"/>
                    </a:cubicBezTo>
                    <a:cubicBezTo>
                      <a:pt x="154" y="50"/>
                      <a:pt x="154" y="50"/>
                      <a:pt x="154" y="50"/>
                    </a:cubicBezTo>
                    <a:cubicBezTo>
                      <a:pt x="156" y="45"/>
                      <a:pt x="161" y="43"/>
                      <a:pt x="165" y="43"/>
                    </a:cubicBezTo>
                    <a:cubicBezTo>
                      <a:pt x="170" y="43"/>
                      <a:pt x="174" y="45"/>
                      <a:pt x="176" y="5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250" name="Google Shape;250;p18"/>
            <p:cNvGrpSpPr/>
            <p:nvPr/>
          </p:nvGrpSpPr>
          <p:grpSpPr>
            <a:xfrm>
              <a:off x="6658187" y="3161490"/>
              <a:ext cx="312886" cy="266228"/>
              <a:chOff x="7909299" y="3772690"/>
              <a:chExt cx="667095" cy="567616"/>
            </a:xfrm>
          </p:grpSpPr>
          <p:sp>
            <p:nvSpPr>
              <p:cNvPr id="251" name="Google Shape;251;p18"/>
              <p:cNvSpPr/>
              <p:nvPr/>
            </p:nvSpPr>
            <p:spPr>
              <a:xfrm>
                <a:off x="7909299" y="3772690"/>
                <a:ext cx="623207" cy="567616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57" extrusionOk="0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2" name="Google Shape;252;p18"/>
              <p:cNvSpPr/>
              <p:nvPr/>
            </p:nvSpPr>
            <p:spPr>
              <a:xfrm>
                <a:off x="7980982" y="3772690"/>
                <a:ext cx="595412" cy="551158"/>
              </a:xfrm>
              <a:custGeom>
                <a:avLst/>
                <a:gdLst/>
                <a:ahLst/>
                <a:cxnLst/>
                <a:rect l="l" t="t" r="r" b="b"/>
                <a:pathLst>
                  <a:path w="689" h="638" extrusionOk="0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253" name="Google Shape;253;p18"/>
            <p:cNvGrpSpPr/>
            <p:nvPr/>
          </p:nvGrpSpPr>
          <p:grpSpPr>
            <a:xfrm>
              <a:off x="5206857" y="3165075"/>
              <a:ext cx="295624" cy="295912"/>
              <a:chOff x="5240338" y="2657475"/>
              <a:chExt cx="1630363" cy="1631951"/>
            </a:xfrm>
          </p:grpSpPr>
          <p:sp>
            <p:nvSpPr>
              <p:cNvPr id="254" name="Google Shape;254;p18"/>
              <p:cNvSpPr/>
              <p:nvPr/>
            </p:nvSpPr>
            <p:spPr>
              <a:xfrm>
                <a:off x="5240338" y="2735263"/>
                <a:ext cx="1552575" cy="1554163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19" extrusionOk="0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5" name="Google Shape;255;p18"/>
              <p:cNvSpPr/>
              <p:nvPr/>
            </p:nvSpPr>
            <p:spPr>
              <a:xfrm>
                <a:off x="5618163" y="3103563"/>
                <a:ext cx="793750" cy="793750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65" extrusionOk="0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6" name="Google Shape;256;p18"/>
              <p:cNvSpPr/>
              <p:nvPr/>
            </p:nvSpPr>
            <p:spPr>
              <a:xfrm>
                <a:off x="6018213" y="2657475"/>
                <a:ext cx="852488" cy="850900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84" extrusionOk="0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7" name="Google Shape;257;p18"/>
              <p:cNvSpPr/>
              <p:nvPr/>
            </p:nvSpPr>
            <p:spPr>
              <a:xfrm>
                <a:off x="5907088" y="3403600"/>
                <a:ext cx="222250" cy="219075"/>
              </a:xfrm>
              <a:custGeom>
                <a:avLst/>
                <a:gdLst/>
                <a:ahLst/>
                <a:cxnLst/>
                <a:rect l="l" t="t" r="r" b="b"/>
                <a:pathLst>
                  <a:path w="74" h="73" extrusionOk="0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258" name="Google Shape;258;p18"/>
          <p:cNvGrpSpPr/>
          <p:nvPr/>
        </p:nvGrpSpPr>
        <p:grpSpPr>
          <a:xfrm>
            <a:off x="509695" y="346206"/>
            <a:ext cx="2975299" cy="572136"/>
            <a:chOff x="956666" y="3498086"/>
            <a:chExt cx="2975299" cy="572136"/>
          </a:xfrm>
        </p:grpSpPr>
        <p:sp>
          <p:nvSpPr>
            <p:cNvPr id="259" name="Google Shape;259;p18"/>
            <p:cNvSpPr txBox="1"/>
            <p:nvPr/>
          </p:nvSpPr>
          <p:spPr>
            <a:xfrm>
              <a:off x="1586451" y="3498086"/>
              <a:ext cx="23455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800" b="1" dirty="0" smtClean="0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CODE-</a:t>
              </a:r>
              <a:endParaRPr sz="2800" b="1" dirty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07" y="2282066"/>
            <a:ext cx="5971373" cy="45759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08" y="1078778"/>
            <a:ext cx="2924052" cy="116828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9"/>
          <p:cNvGrpSpPr/>
          <p:nvPr/>
        </p:nvGrpSpPr>
        <p:grpSpPr>
          <a:xfrm>
            <a:off x="509695" y="346206"/>
            <a:ext cx="600417" cy="572136"/>
            <a:chOff x="956666" y="3498086"/>
            <a:chExt cx="600417" cy="572136"/>
          </a:xfrm>
        </p:grpSpPr>
        <p:sp>
          <p:nvSpPr>
            <p:cNvPr id="268" name="Google Shape;268;p19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82" name="Google Shape;282;p19"/>
          <p:cNvSpPr txBox="1"/>
          <p:nvPr/>
        </p:nvSpPr>
        <p:spPr>
          <a:xfrm rot="-2641226">
            <a:off x="6138094" y="4441231"/>
            <a:ext cx="11336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Values</a:t>
            </a:r>
            <a:endParaRPr sz="1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3" name="Google Shape;283;p19"/>
          <p:cNvSpPr txBox="1"/>
          <p:nvPr/>
        </p:nvSpPr>
        <p:spPr>
          <a:xfrm rot="-2641226">
            <a:off x="7992717" y="3807835"/>
            <a:ext cx="9541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us</a:t>
            </a:r>
            <a:endParaRPr sz="1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4" name="Google Shape;284;p19"/>
          <p:cNvSpPr txBox="1"/>
          <p:nvPr/>
        </p:nvSpPr>
        <p:spPr>
          <a:xfrm rot="-2641226">
            <a:off x="9898026" y="3166899"/>
            <a:ext cx="7200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Forum</a:t>
            </a:r>
            <a:endParaRPr sz="1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92" name="Google Shape;292;p19"/>
          <p:cNvGrpSpPr/>
          <p:nvPr/>
        </p:nvGrpSpPr>
        <p:grpSpPr>
          <a:xfrm>
            <a:off x="509695" y="346206"/>
            <a:ext cx="2975299" cy="572136"/>
            <a:chOff x="956666" y="3498086"/>
            <a:chExt cx="2975299" cy="572136"/>
          </a:xfrm>
        </p:grpSpPr>
        <p:sp>
          <p:nvSpPr>
            <p:cNvPr id="293" name="Google Shape;293;p19"/>
            <p:cNvSpPr txBox="1"/>
            <p:nvPr/>
          </p:nvSpPr>
          <p:spPr>
            <a:xfrm>
              <a:off x="1586451" y="3498086"/>
              <a:ext cx="23455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400" b="1" dirty="0" smtClean="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MINI PROJECT</a:t>
              </a:r>
              <a:endParaRPr sz="2400" b="1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58030" y="1061847"/>
            <a:ext cx="106291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The Main objective of mini project is the </a:t>
            </a:r>
            <a:r>
              <a:rPr lang="en-IN" b="1" dirty="0">
                <a:latin typeface="Century Gothic" panose="020B0502020202020204" pitchFamily="34" charset="0"/>
              </a:rPr>
              <a:t>connection of  LCD, buzzer, keypad, PIR sensor, servo motor, and Arduino for a digital safe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1BBC54B-7E90-BA1B-1BD4-1F21FBB6A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848" y="1480926"/>
            <a:ext cx="6578041" cy="47960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5642919" y="6403930"/>
            <a:ext cx="774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Fig.7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26"/>
          <p:cNvGrpSpPr/>
          <p:nvPr/>
        </p:nvGrpSpPr>
        <p:grpSpPr>
          <a:xfrm>
            <a:off x="2483544" y="2128429"/>
            <a:ext cx="5631755" cy="1078744"/>
            <a:chOff x="6081486" y="800550"/>
            <a:chExt cx="4348468" cy="1326466"/>
          </a:xfrm>
        </p:grpSpPr>
        <p:sp>
          <p:nvSpPr>
            <p:cNvPr id="472" name="Google Shape;472;p26"/>
            <p:cNvSpPr txBox="1"/>
            <p:nvPr/>
          </p:nvSpPr>
          <p:spPr>
            <a:xfrm>
              <a:off x="6124654" y="800550"/>
              <a:ext cx="430530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dirty="0">
                <a:solidFill>
                  <a:srgbClr val="55C0A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3" name="Google Shape;473;p26"/>
            <p:cNvSpPr txBox="1"/>
            <p:nvPr/>
          </p:nvSpPr>
          <p:spPr>
            <a:xfrm>
              <a:off x="6081486" y="1296019"/>
              <a:ext cx="3837214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600" b="1" dirty="0" smtClean="0">
                  <a:solidFill>
                    <a:srgbClr val="113F4E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Video Representation</a:t>
              </a:r>
              <a:endParaRPr sz="3600" b="1" dirty="0">
                <a:solidFill>
                  <a:srgbClr val="113F4E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74" name="Google Shape;474;p26"/>
          <p:cNvGrpSpPr/>
          <p:nvPr/>
        </p:nvGrpSpPr>
        <p:grpSpPr>
          <a:xfrm>
            <a:off x="977864" y="2081526"/>
            <a:ext cx="1126328" cy="1243275"/>
            <a:chOff x="589078" y="2173650"/>
            <a:chExt cx="1126328" cy="1243275"/>
          </a:xfrm>
        </p:grpSpPr>
        <p:grpSp>
          <p:nvGrpSpPr>
            <p:cNvPr id="475" name="Google Shape;475;p26"/>
            <p:cNvGrpSpPr/>
            <p:nvPr/>
          </p:nvGrpSpPr>
          <p:grpSpPr>
            <a:xfrm>
              <a:off x="589078" y="2173650"/>
              <a:ext cx="1126328" cy="1243275"/>
              <a:chOff x="1950418" y="3368985"/>
              <a:chExt cx="432211" cy="477089"/>
            </a:xfrm>
          </p:grpSpPr>
          <p:sp>
            <p:nvSpPr>
              <p:cNvPr id="476" name="Google Shape;476;p26"/>
              <p:cNvSpPr/>
              <p:nvPr/>
            </p:nvSpPr>
            <p:spPr>
              <a:xfrm>
                <a:off x="1950418" y="3368985"/>
                <a:ext cx="353961" cy="353960"/>
              </a:xfrm>
              <a:prstGeom prst="rect">
                <a:avLst/>
              </a:prstGeom>
              <a:solidFill>
                <a:srgbClr val="113F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77" name="Google Shape;477;p26"/>
              <p:cNvSpPr/>
              <p:nvPr/>
            </p:nvSpPr>
            <p:spPr>
              <a:xfrm>
                <a:off x="2082519" y="3545965"/>
                <a:ext cx="300110" cy="300109"/>
              </a:xfrm>
              <a:prstGeom prst="rect">
                <a:avLst/>
              </a:prstGeom>
              <a:solidFill>
                <a:srgbClr val="55C0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478" name="Google Shape;478;p26"/>
            <p:cNvSpPr txBox="1"/>
            <p:nvPr/>
          </p:nvSpPr>
          <p:spPr>
            <a:xfrm>
              <a:off x="907668" y="2220553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VID-20230405-WA00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356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4171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ormal Presentation Template，Freepptbackgrounds.ne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622</Words>
  <Application>Microsoft Office PowerPoint</Application>
  <PresentationFormat>Widescreen</PresentationFormat>
  <Paragraphs>108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Century Gothic</vt:lpstr>
      <vt:lpstr>Arial</vt:lpstr>
      <vt:lpstr>Microsoft Yahei</vt:lpstr>
      <vt:lpstr>Calibri</vt:lpstr>
      <vt:lpstr>Mangal</vt:lpstr>
      <vt:lpstr>Formal Presentation Template，Freepptbackgrounds.net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17</cp:revision>
  <dcterms:modified xsi:type="dcterms:W3CDTF">2023-04-05T19:57:56Z</dcterms:modified>
</cp:coreProperties>
</file>